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22"/>
  </p:notesMasterIdLst>
  <p:handoutMasterIdLst>
    <p:handoutMasterId r:id="rId23"/>
  </p:handoutMasterIdLst>
  <p:sldIdLst>
    <p:sldId id="256" r:id="rId5"/>
    <p:sldId id="258" r:id="rId6"/>
    <p:sldId id="264" r:id="rId7"/>
    <p:sldId id="257" r:id="rId8"/>
    <p:sldId id="289" r:id="rId9"/>
    <p:sldId id="260" r:id="rId10"/>
    <p:sldId id="290" r:id="rId11"/>
    <p:sldId id="284" r:id="rId12"/>
    <p:sldId id="292" r:id="rId13"/>
    <p:sldId id="285" r:id="rId14"/>
    <p:sldId id="288" r:id="rId15"/>
    <p:sldId id="269" r:id="rId16"/>
    <p:sldId id="263" r:id="rId17"/>
    <p:sldId id="286" r:id="rId18"/>
    <p:sldId id="287" r:id="rId19"/>
    <p:sldId id="283" r:id="rId20"/>
    <p:sldId id="268" r:id="rId21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A04926"/>
    <a:srgbClr val="58696B"/>
    <a:srgbClr val="4B823E"/>
    <a:srgbClr val="D3982D"/>
    <a:srgbClr val="95B8B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AC9510-7050-495C-AFAA-466CDCB12EEC}" v="10" dt="2021-09-03T23:52:35.8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2" autoAdjust="0"/>
    <p:restoredTop sz="94717" autoAdjust="0"/>
  </p:normalViewPr>
  <p:slideViewPr>
    <p:cSldViewPr snapToGrid="0">
      <p:cViewPr>
        <p:scale>
          <a:sx n="62" d="100"/>
          <a:sy n="62" d="100"/>
        </p:scale>
        <p:origin x="-774" y="-117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75" d="100"/>
          <a:sy n="75" d="100"/>
        </p:scale>
        <p:origin x="3342" y="384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1A50702-3C68-4B14-B819-72B57D27F9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EF0F4880-E690-44D0-8356-A9E7BDBAB0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C2A173C-411E-45BA-8B9D-E8668594748E}" type="datetime1">
              <a:rPr lang="ru-RU" smtClean="0"/>
              <a:pPr rtl="0"/>
              <a:t>11.10.2023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6B4ACF6-39FD-4B08-A7D5-5BFDC37B462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AF7C9FD2-2C57-4DE7-8EA4-86DEE80B988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0AC623C-86E0-4A85-83FB-F4A716956FD4}" type="slidenum">
              <a:rPr lang="ru-RU" smtClean="0"/>
              <a:pPr rtl="0"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939555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8CD4EB83-A9DF-4143-9D00-C55CF2AB1D45}" type="datetime1">
              <a:rPr lang="ru-RU" noProof="0" smtClean="0"/>
              <a:pPr rtl="0"/>
              <a:t>11.10.2023</a:t>
            </a:fld>
            <a:endParaRPr lang="ru-RU" noProof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37D7554-D10C-4E29-B8E6-BB7111FA614F}" type="slidenum">
              <a:rPr lang="ru-RU" noProof="0" smtClean="0"/>
              <a:pPr rtl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35173470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C37D7554-D10C-4E29-B8E6-BB7111FA614F}" type="slidenum">
              <a:rPr lang="ru-RU" smtClean="0"/>
              <a:pPr rtl="0"/>
              <a:t>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597993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ru-RU" smtClean="0"/>
              <a:pPr rtl="0"/>
              <a:t>13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6766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ru-RU" smtClean="0"/>
              <a:pPr rtl="0"/>
              <a:t>14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6766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ru-RU" smtClean="0"/>
              <a:pPr rtl="0"/>
              <a:t>15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6676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ru-RU" smtClean="0"/>
              <a:pPr rtl="0"/>
              <a:t>17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05300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5717750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413287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ru-RU" smtClean="0"/>
              <a:pPr rtl="0"/>
              <a:t>4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79302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ru-RU" smtClean="0"/>
              <a:pPr rtl="0"/>
              <a:t>6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039722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ru-RU" smtClean="0"/>
              <a:pPr rtl="0"/>
              <a:t>8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79302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ru-RU" smtClean="0"/>
              <a:pPr rtl="0"/>
              <a:t>10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0254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ru-RU" smtClean="0"/>
              <a:pPr rtl="0"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02547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C37D7554-D10C-4E29-B8E6-BB7111FA614F}" type="slidenum">
              <a:rPr lang="ru-RU" smtClean="0"/>
              <a:pPr rtl="0"/>
              <a:t>12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533386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олжность 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065C9C5B-BBA9-42AB-806E-92FC22E19CBA}"/>
              </a:ext>
            </a:extLst>
          </p:cNvPr>
          <p:cNvSpPr/>
          <p:nvPr userDrawn="1"/>
        </p:nvSpPr>
        <p:spPr>
          <a:xfrm>
            <a:off x="-1" y="0"/>
            <a:ext cx="903746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1" name="Рисунок 10">
            <a:extLst>
              <a:ext uri="{FF2B5EF4-FFF2-40B4-BE49-F238E27FC236}">
                <a16:creationId xmlns="" xmlns:a16="http://schemas.microsoft.com/office/drawing/2014/main" id="{AF30CF48-DD5D-4C81-BA7E-470DCBA61E6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476500" y="622103"/>
            <a:ext cx="9715500" cy="3720928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="" xmlns:a16="http://schemas.microsoft.com/office/drawing/2014/main" id="{E7E08E4E-686B-490D-8EA1-DDC9F1BC7C24}"/>
              </a:ext>
            </a:extLst>
          </p:cNvPr>
          <p:cNvCxnSpPr>
            <a:cxnSpLocks/>
          </p:cNvCxnSpPr>
          <p:nvPr userDrawn="1"/>
        </p:nvCxnSpPr>
        <p:spPr>
          <a:xfrm>
            <a:off x="739466" y="0"/>
            <a:ext cx="0" cy="6187736"/>
          </a:xfrm>
          <a:prstGeom prst="line">
            <a:avLst/>
          </a:prstGeom>
          <a:ln w="19050"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Текст 12">
            <a:extLst>
              <a:ext uri="{FF2B5EF4-FFF2-40B4-BE49-F238E27FC236}">
                <a16:creationId xmlns="" xmlns:a16="http://schemas.microsoft.com/office/drawing/2014/main" id="{C78B2B3F-3573-4632-872A-ADB36AF412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59337" y="5779363"/>
            <a:ext cx="2459114" cy="685430"/>
          </a:xfrm>
          <a:prstGeom prst="rect">
            <a:avLst/>
          </a:prstGeom>
        </p:spPr>
        <p:txBody>
          <a:bodyPr rtlCol="0" anchor="ctr"/>
          <a:lstStyle>
            <a:lvl1pPr marL="0" indent="0" algn="r">
              <a:lnSpc>
                <a:spcPct val="80000"/>
              </a:lnSpc>
              <a:spcBef>
                <a:spcPts val="0"/>
              </a:spcBef>
              <a:buNone/>
              <a:defRPr sz="1800" spc="100" baseline="0"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2" name="Текст 12">
            <a:extLst>
              <a:ext uri="{FF2B5EF4-FFF2-40B4-BE49-F238E27FC236}">
                <a16:creationId xmlns="" xmlns:a16="http://schemas.microsoft.com/office/drawing/2014/main" id="{6FF5EE2F-D68A-4C3C-A342-4C0CE6CE20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99663" y="5791178"/>
            <a:ext cx="2459114" cy="685429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cap="all" spc="1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Щелкните, чтобы добавить дату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52DB723-8435-4F35-BF55-AFB7DC8FD4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5205" y="4965134"/>
            <a:ext cx="4333088" cy="1596004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80000"/>
              </a:lnSpc>
              <a:defRPr sz="5000" spc="100" baseline="0"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Заголовок слайда</a:t>
            </a:r>
          </a:p>
        </p:txBody>
      </p:sp>
    </p:spTree>
    <p:extLst>
      <p:ext uri="{BB962C8B-B14F-4D97-AF65-F5344CB8AC3E}">
        <p14:creationId xmlns="" xmlns:p14="http://schemas.microsoft.com/office/powerpoint/2010/main" val="2167580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 Contoso с конкурент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0">
            <a:extLst>
              <a:ext uri="{FF2B5EF4-FFF2-40B4-BE49-F238E27FC236}">
                <a16:creationId xmlns="" xmlns:a16="http://schemas.microsoft.com/office/drawing/2014/main" id="{995D6E1F-61DD-45C8-BD0F-87774F3858F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2A3F1E30-78A1-4D04-868B-2FF65A0C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05.08.20ГГ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0A92EE5A-2D26-4A38-BF97-6266BFC42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1" name="Объект 15">
            <a:extLst>
              <a:ext uri="{FF2B5EF4-FFF2-40B4-BE49-F238E27FC236}">
                <a16:creationId xmlns="" xmlns:a16="http://schemas.microsoft.com/office/drawing/2014/main" id="{716CE84D-B2FA-4712-9112-9A6349EE051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1008686" y="2921932"/>
            <a:ext cx="4114800" cy="126881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3" name="Объект 15">
            <a:extLst>
              <a:ext uri="{FF2B5EF4-FFF2-40B4-BE49-F238E27FC236}">
                <a16:creationId xmlns="" xmlns:a16="http://schemas.microsoft.com/office/drawing/2014/main" id="{5EB29FAF-F8EE-4156-8E07-E14DFBABA091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1008686" y="4327267"/>
            <a:ext cx="4114800" cy="126881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FC5BC42-EC33-40D4-8189-69F1D23AD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86" y="1516597"/>
            <a:ext cx="3980182" cy="1268810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998323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стор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05.08.20ГГ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5" name="Текст 14">
            <a:extLst>
              <a:ext uri="{FF2B5EF4-FFF2-40B4-BE49-F238E27FC236}">
                <a16:creationId xmlns="" xmlns:a16="http://schemas.microsoft.com/office/drawing/2014/main" id="{09C0924B-E154-4A9E-830A-0CED0F96BA6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6" name="Текст 14">
            <a:extLst>
              <a:ext uri="{FF2B5EF4-FFF2-40B4-BE49-F238E27FC236}">
                <a16:creationId xmlns="" xmlns:a16="http://schemas.microsoft.com/office/drawing/2014/main" id="{09FC371A-791E-4A18-A05F-62DAAB144FE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7" name="Текст 14">
            <a:extLst>
              <a:ext uri="{FF2B5EF4-FFF2-40B4-BE49-F238E27FC236}">
                <a16:creationId xmlns="" xmlns:a16="http://schemas.microsoft.com/office/drawing/2014/main" id="{7370EA53-C218-4777-8992-DFE61FD94A5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8" name="Текст 14">
            <a:extLst>
              <a:ext uri="{FF2B5EF4-FFF2-40B4-BE49-F238E27FC236}">
                <a16:creationId xmlns="" xmlns:a16="http://schemas.microsoft.com/office/drawing/2014/main" id="{52263598-CA5C-4D32-8005-69A3003C53F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9" name="Текст 14">
            <a:extLst>
              <a:ext uri="{FF2B5EF4-FFF2-40B4-BE49-F238E27FC236}">
                <a16:creationId xmlns="" xmlns:a16="http://schemas.microsoft.com/office/drawing/2014/main" id="{04255F76-4757-4D5C-80D7-A3307CEBC13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093970"/>
            <a:ext cx="61531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0" name="Текст 14">
            <a:extLst>
              <a:ext uri="{FF2B5EF4-FFF2-40B4-BE49-F238E27FC236}">
                <a16:creationId xmlns="" xmlns:a16="http://schemas.microsoft.com/office/drawing/2014/main" id="{6948AE7E-55CC-4F22-9239-099E8E8EF2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Текст 14">
            <a:extLst>
              <a:ext uri="{FF2B5EF4-FFF2-40B4-BE49-F238E27FC236}">
                <a16:creationId xmlns="" xmlns:a16="http://schemas.microsoft.com/office/drawing/2014/main" id="{D91E6446-232F-4870-8335-C708DDB3E7B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Текст 14">
            <a:extLst>
              <a:ext uri="{FF2B5EF4-FFF2-40B4-BE49-F238E27FC236}">
                <a16:creationId xmlns="" xmlns:a16="http://schemas.microsoft.com/office/drawing/2014/main" id="{6A3A8254-B2DC-4C36-8E81-397E7CB3EC0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3" name="Текст 14">
            <a:extLst>
              <a:ext uri="{FF2B5EF4-FFF2-40B4-BE49-F238E27FC236}">
                <a16:creationId xmlns="" xmlns:a16="http://schemas.microsoft.com/office/drawing/2014/main" id="{048C7215-4A75-4BF9-96EC-BEA9AA1239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4" name="Текст 14">
            <a:extLst>
              <a:ext uri="{FF2B5EF4-FFF2-40B4-BE49-F238E27FC236}">
                <a16:creationId xmlns="" xmlns:a16="http://schemas.microsoft.com/office/drawing/2014/main" id="{C2FA34D0-4280-4201-9E40-5FE0D81D7DC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5" name="Текст 14">
            <a:extLst>
              <a:ext uri="{FF2B5EF4-FFF2-40B4-BE49-F238E27FC236}">
                <a16:creationId xmlns="" xmlns:a16="http://schemas.microsoft.com/office/drawing/2014/main" id="{BD0D6DFA-0AE8-42A3-ADA8-785B98B99E4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6" name="Текст 14">
            <a:extLst>
              <a:ext uri="{FF2B5EF4-FFF2-40B4-BE49-F238E27FC236}">
                <a16:creationId xmlns="" xmlns:a16="http://schemas.microsoft.com/office/drawing/2014/main" id="{7E475D18-842D-4508-9049-99A36DA3895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093970"/>
            <a:ext cx="495300" cy="652276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7" name="Текст 14">
            <a:extLst>
              <a:ext uri="{FF2B5EF4-FFF2-40B4-BE49-F238E27FC236}">
                <a16:creationId xmlns="" xmlns:a16="http://schemas.microsoft.com/office/drawing/2014/main" id="{F7A2B249-C1B4-4F5F-9C74-B3763CCFC8D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8" name="Текст 14">
            <a:extLst>
              <a:ext uri="{FF2B5EF4-FFF2-40B4-BE49-F238E27FC236}">
                <a16:creationId xmlns="" xmlns:a16="http://schemas.microsoft.com/office/drawing/2014/main" id="{64240E02-7397-4BFB-923B-4E4A96C7C8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9" name="Текст 14">
            <a:extLst>
              <a:ext uri="{FF2B5EF4-FFF2-40B4-BE49-F238E27FC236}">
                <a16:creationId xmlns="" xmlns:a16="http://schemas.microsoft.com/office/drawing/2014/main" id="{41400094-84D6-4303-BA4B-0E0D1FF018E1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0" name="Текст 14">
            <a:extLst>
              <a:ext uri="{FF2B5EF4-FFF2-40B4-BE49-F238E27FC236}">
                <a16:creationId xmlns="" xmlns:a16="http://schemas.microsoft.com/office/drawing/2014/main" id="{AAF6E8A4-DDDD-49A1-B1C9-3574B58A83D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1" name="Текст 14">
            <a:extLst>
              <a:ext uri="{FF2B5EF4-FFF2-40B4-BE49-F238E27FC236}">
                <a16:creationId xmlns="" xmlns:a16="http://schemas.microsoft.com/office/drawing/2014/main" id="{D9AB8D6A-C296-4468-9A7D-7F46B36429A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795797"/>
            <a:ext cx="61531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2" name="Текст 14">
            <a:extLst>
              <a:ext uri="{FF2B5EF4-FFF2-40B4-BE49-F238E27FC236}">
                <a16:creationId xmlns="" xmlns:a16="http://schemas.microsoft.com/office/drawing/2014/main" id="{D17C8109-2F1A-4248-BE14-FE5D4AE1E35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3" name="Текст 14">
            <a:extLst>
              <a:ext uri="{FF2B5EF4-FFF2-40B4-BE49-F238E27FC236}">
                <a16:creationId xmlns="" xmlns:a16="http://schemas.microsoft.com/office/drawing/2014/main" id="{5735C006-B8AC-427F-A337-4F607EB5431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4" name="Текст 14">
            <a:extLst>
              <a:ext uri="{FF2B5EF4-FFF2-40B4-BE49-F238E27FC236}">
                <a16:creationId xmlns="" xmlns:a16="http://schemas.microsoft.com/office/drawing/2014/main" id="{B62C7805-F615-4B77-89DD-63F1F946E781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5" name="Текст 14">
            <a:extLst>
              <a:ext uri="{FF2B5EF4-FFF2-40B4-BE49-F238E27FC236}">
                <a16:creationId xmlns="" xmlns:a16="http://schemas.microsoft.com/office/drawing/2014/main" id="{7B0BABA0-0326-410E-AECF-0D41365DD47C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6" name="Текст 14">
            <a:extLst>
              <a:ext uri="{FF2B5EF4-FFF2-40B4-BE49-F238E27FC236}">
                <a16:creationId xmlns="" xmlns:a16="http://schemas.microsoft.com/office/drawing/2014/main" id="{9E4FCBEC-4348-4D10-B139-FD526C86B17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7" name="Текст 14">
            <a:extLst>
              <a:ext uri="{FF2B5EF4-FFF2-40B4-BE49-F238E27FC236}">
                <a16:creationId xmlns="" xmlns:a16="http://schemas.microsoft.com/office/drawing/2014/main" id="{DA4FA8D2-F1E5-4A88-855F-84D521DB7046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8" name="Текст 14">
            <a:extLst>
              <a:ext uri="{FF2B5EF4-FFF2-40B4-BE49-F238E27FC236}">
                <a16:creationId xmlns="" xmlns:a16="http://schemas.microsoft.com/office/drawing/2014/main" id="{7E27FFDC-7B67-4C2F-8712-C7961E6E9A91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795797"/>
            <a:ext cx="495300" cy="652272"/>
          </a:xfrm>
          <a:prstGeom prst="rect">
            <a:avLst/>
          </a:prstGeom>
        </p:spPr>
        <p:txBody>
          <a:bodyPr rtlCol="0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1" name="Текст 14">
            <a:extLst>
              <a:ext uri="{FF2B5EF4-FFF2-40B4-BE49-F238E27FC236}">
                <a16:creationId xmlns="" xmlns:a16="http://schemas.microsoft.com/office/drawing/2014/main" id="{B098AA04-538E-4D0B-BC5E-3C79B451D15C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672211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Добавить год</a:t>
            </a:r>
          </a:p>
        </p:txBody>
      </p:sp>
      <p:sp>
        <p:nvSpPr>
          <p:cNvPr id="52" name="Текст 14">
            <a:extLst>
              <a:ext uri="{FF2B5EF4-FFF2-40B4-BE49-F238E27FC236}">
                <a16:creationId xmlns="" xmlns:a16="http://schemas.microsoft.com/office/drawing/2014/main" id="{80992CBE-A6F0-4FF1-8F4F-84B050480AD2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361409"/>
            <a:ext cx="1021001" cy="50172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 sz="20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Добавить год</a:t>
            </a:r>
          </a:p>
        </p:txBody>
      </p:sp>
      <p:sp>
        <p:nvSpPr>
          <p:cNvPr id="53" name="Текст 14">
            <a:extLst>
              <a:ext uri="{FF2B5EF4-FFF2-40B4-BE49-F238E27FC236}">
                <a16:creationId xmlns="" xmlns:a16="http://schemas.microsoft.com/office/drawing/2014/main" id="{738B60B3-540F-4900-A4BB-0B521A1F75C1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4" name="Текст 14">
            <a:extLst>
              <a:ext uri="{FF2B5EF4-FFF2-40B4-BE49-F238E27FC236}">
                <a16:creationId xmlns="" xmlns:a16="http://schemas.microsoft.com/office/drawing/2014/main" id="{FD7D7797-7938-4D6E-B5A4-21536E2021EF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5" name="Текст 14">
            <a:extLst>
              <a:ext uri="{FF2B5EF4-FFF2-40B4-BE49-F238E27FC236}">
                <a16:creationId xmlns="" xmlns:a16="http://schemas.microsoft.com/office/drawing/2014/main" id="{F7B339B7-1A20-4B38-8EAE-3C98E757DA31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067200"/>
            <a:ext cx="1440088" cy="469597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6" name="Текст 14">
            <a:extLst>
              <a:ext uri="{FF2B5EF4-FFF2-40B4-BE49-F238E27FC236}">
                <a16:creationId xmlns="" xmlns:a16="http://schemas.microsoft.com/office/drawing/2014/main" id="{3D0B1401-F4EC-4750-A2AA-34CD72504AC2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7" name="Текст 14">
            <a:extLst>
              <a:ext uri="{FF2B5EF4-FFF2-40B4-BE49-F238E27FC236}">
                <a16:creationId xmlns="" xmlns:a16="http://schemas.microsoft.com/office/drawing/2014/main" id="{25C7DA61-BA93-48EE-BB6E-9E5D96271AC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1" cap="none" spc="100" baseline="0">
                <a:solidFill>
                  <a:schemeClr val="accent6"/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8" name="Текст 14">
            <a:extLst>
              <a:ext uri="{FF2B5EF4-FFF2-40B4-BE49-F238E27FC236}">
                <a16:creationId xmlns="" xmlns:a16="http://schemas.microsoft.com/office/drawing/2014/main" id="{6B7F232D-8C58-4A29-8A95-52E6B74C0533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3869787"/>
            <a:ext cx="1440088" cy="408780"/>
          </a:xfrm>
          <a:prstGeom prst="rect">
            <a:avLst/>
          </a:prstGeom>
        </p:spPr>
        <p:txBody>
          <a:bodyPr rtlCol="0"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cxnSp>
        <p:nvCxnSpPr>
          <p:cNvPr id="102" name="Прямая соединительная линия 101">
            <a:extLst>
              <a:ext uri="{FF2B5EF4-FFF2-40B4-BE49-F238E27FC236}">
                <a16:creationId xmlns="" xmlns:a16="http://schemas.microsoft.com/office/drawing/2014/main" id="{F2334811-4848-4246-ACD8-273541203B2A}"/>
              </a:ext>
            </a:extLst>
          </p:cNvPr>
          <p:cNvCxnSpPr>
            <a:cxnSpLocks/>
          </p:cNvCxnSpPr>
          <p:nvPr userDrawn="1"/>
        </p:nvCxnSpPr>
        <p:spPr>
          <a:xfrm>
            <a:off x="0" y="755452"/>
            <a:ext cx="980936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45E76D73-D506-4E6B-A789-AB87E732A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10418" y="100579"/>
            <a:ext cx="1943381" cy="1268811"/>
          </a:xfrm>
          <a:prstGeom prst="rect">
            <a:avLst/>
          </a:prstGeom>
        </p:spPr>
        <p:txBody>
          <a:bodyPr rtlCol="0" anchor="ctr"/>
          <a:lstStyle>
            <a:lvl1pPr algn="r"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927700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лючевые выводы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0">
            <a:extLst>
              <a:ext uri="{FF2B5EF4-FFF2-40B4-BE49-F238E27FC236}">
                <a16:creationId xmlns="" xmlns:a16="http://schemas.microsoft.com/office/drawing/2014/main" id="{A3D8856B-7A24-4C55-9910-ED81BFA0A027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05.08.20ГГ</a:t>
            </a:r>
          </a:p>
        </p:txBody>
      </p:sp>
      <p:sp>
        <p:nvSpPr>
          <p:cNvPr id="9" name="Объект 15">
            <a:extLst>
              <a:ext uri="{FF2B5EF4-FFF2-40B4-BE49-F238E27FC236}">
                <a16:creationId xmlns="" xmlns:a16="http://schemas.microsoft.com/office/drawing/2014/main" id="{3B3118EB-9968-4E6E-B2B6-A76765DCFA4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7101509" y="2431279"/>
            <a:ext cx="4288971" cy="305512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0" name="Нижний колонтитул 4">
            <a:extLst>
              <a:ext uri="{FF2B5EF4-FFF2-40B4-BE49-F238E27FC236}">
                <a16:creationId xmlns="" xmlns:a16="http://schemas.microsoft.com/office/drawing/2014/main" id="{3ABAA64D-DEC0-453B-A9D7-7183AF0CE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11" name="Номер слайда 5">
            <a:extLst>
              <a:ext uri="{FF2B5EF4-FFF2-40B4-BE49-F238E27FC236}">
                <a16:creationId xmlns="" xmlns:a16="http://schemas.microsoft.com/office/drawing/2014/main" id="{F74F7F62-A2D6-471E-83D8-44BA2699C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CF88F189-31A8-4BA7-80D9-4A40A4E2B8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34820" y="-3976"/>
            <a:ext cx="0" cy="215934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14EE86B4-3F11-45CB-96F9-7D1AB761A5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1506" y="1761891"/>
            <a:ext cx="4288971" cy="532862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6627309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веты для предприят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0">
            <a:extLst>
              <a:ext uri="{FF2B5EF4-FFF2-40B4-BE49-F238E27FC236}">
                <a16:creationId xmlns="" xmlns:a16="http://schemas.microsoft.com/office/drawing/2014/main" id="{60ED5431-1075-4889-87EB-D79FFE50960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804630"/>
            <a:ext cx="12192000" cy="40622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05.08.20ГГ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0" name="Объект 15">
            <a:extLst>
              <a:ext uri="{FF2B5EF4-FFF2-40B4-BE49-F238E27FC236}">
                <a16:creationId xmlns="" xmlns:a16="http://schemas.microsoft.com/office/drawing/2014/main" id="{E7CC669C-5E68-40A8-8F59-E044A32F4B3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999340"/>
            <a:ext cx="5578870" cy="1408770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93EEC13B-7926-4108-B0C5-F3A2A5AE699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0C546480-8B8D-4EF8-8C6A-DFFAC275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71559" y="1352736"/>
            <a:ext cx="3037792" cy="657883"/>
          </a:xfrm>
          <a:prstGeom prst="rect">
            <a:avLst/>
          </a:prstGeom>
        </p:spPr>
        <p:txBody>
          <a:bodyPr rtlCol="0" anchor="ctr"/>
          <a:lstStyle>
            <a:lvl1pPr algn="l">
              <a:lnSpc>
                <a:spcPct val="100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3278963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зыв к действию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415B931B-7725-4C86-A82C-07F42F447C9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3" name="Рисунок 12">
            <a:extLst>
              <a:ext uri="{FF2B5EF4-FFF2-40B4-BE49-F238E27FC236}">
                <a16:creationId xmlns="" xmlns:a16="http://schemas.microsoft.com/office/drawing/2014/main" id="{116D3891-B2BA-4AE6-AAA7-560547F4B5E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05.08.20ГГ</a:t>
            </a:r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="" xmlns:a16="http://schemas.microsoft.com/office/drawing/2014/main" id="{89831967-45C9-40AF-A955-56E9578BC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9" name="Номер слайда 5">
            <a:extLst>
              <a:ext uri="{FF2B5EF4-FFF2-40B4-BE49-F238E27FC236}">
                <a16:creationId xmlns="" xmlns:a16="http://schemas.microsoft.com/office/drawing/2014/main" id="{56167DEC-7546-44F6-AD64-E71C2FF1C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1" name="Объект 15">
            <a:extLst>
              <a:ext uri="{FF2B5EF4-FFF2-40B4-BE49-F238E27FC236}">
                <a16:creationId xmlns="" xmlns:a16="http://schemas.microsoft.com/office/drawing/2014/main" id="{61241730-14B7-407E-9517-F4510520D03C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11900" y="3282850"/>
            <a:ext cx="5350010" cy="103073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2055B60F-1D5E-4B0C-8354-2E7AA187F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1898" y="2471206"/>
            <a:ext cx="5350010" cy="867398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00000"/>
              </a:lnSpc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291455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асиб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10">
            <a:extLst>
              <a:ext uri="{FF2B5EF4-FFF2-40B4-BE49-F238E27FC236}">
                <a16:creationId xmlns="" xmlns:a16="http://schemas.microsoft.com/office/drawing/2014/main" id="{9C6F1ED5-824E-4C14-8D5E-5A0A26C54212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F70415A3-6E46-4BC3-B867-3A6A61D0F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05.08.20ГГ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CC1ADF53-2713-40AC-9CC8-AA83770C9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1BD08A84-ADB1-42C6-A7B1-E5C5A728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9" name="Объект 15">
            <a:extLst>
              <a:ext uri="{FF2B5EF4-FFF2-40B4-BE49-F238E27FC236}">
                <a16:creationId xmlns="" xmlns:a16="http://schemas.microsoft.com/office/drawing/2014/main" id="{9F762423-7F4E-4A21-8F09-05418F82F9D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078765" y="3267882"/>
            <a:ext cx="3193926" cy="220322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22AE728-7030-4847-B87B-FDB4B86E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765" y="2371063"/>
            <a:ext cx="3193926" cy="999451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901016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="" xmlns:a16="http://schemas.microsoft.com/office/drawing/2014/main" id="{FF5ED5F1-A62B-4555-807E-91FAE1443CC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9A9D60F5-07EA-4D8F-AAFA-0F48CB785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05.08.20ГГ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73ED4C42-D293-4981-BA06-A4638BEE1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73E9D98-F221-47DC-AE55-8165BB7A3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6" name="Объект 15">
            <a:extLst>
              <a:ext uri="{FF2B5EF4-FFF2-40B4-BE49-F238E27FC236}">
                <a16:creationId xmlns="" xmlns:a16="http://schemas.microsoft.com/office/drawing/2014/main" id="{94C3D64C-77F6-4601-B573-9A9B6E23BB6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675242" y="2051170"/>
            <a:ext cx="5362575" cy="3532188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DBCD17CD-E6D2-4329-B271-1E59AA986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242" y="1418953"/>
            <a:ext cx="5362575" cy="495691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7836843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накомство с докладчиком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10">
            <a:extLst>
              <a:ext uri="{FF2B5EF4-FFF2-40B4-BE49-F238E27FC236}">
                <a16:creationId xmlns="" xmlns:a16="http://schemas.microsoft.com/office/drawing/2014/main" id="{CD5AE0D9-6B20-4F29-A35B-2A00C25FF8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482906" y="0"/>
            <a:ext cx="4635426" cy="6857999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12CC56C8-D828-4A31-A5B9-CF1AEFA70D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 rtlCol="0"/>
          <a:lstStyle>
            <a:lvl1pPr>
              <a:defRPr>
                <a:solidFill>
                  <a:schemeClr val="accent5">
                    <a:lumMod val="20000"/>
                    <a:lumOff val="80000"/>
                  </a:schemeClr>
                </a:solidFill>
              </a:defRPr>
            </a:lvl1pPr>
          </a:lstStyle>
          <a:p>
            <a:pPr rtl="0"/>
            <a:r>
              <a:rPr lang="ru-RU" noProof="0"/>
              <a:t>05.08.20ГГ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8E0B0264-B3C3-46A0-80DD-67C59DB2A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C85D3C3B-0FFE-494C-B4AC-477B6A9DAF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10" name="Текст 12">
            <a:extLst>
              <a:ext uri="{FF2B5EF4-FFF2-40B4-BE49-F238E27FC236}">
                <a16:creationId xmlns="" xmlns:a16="http://schemas.microsoft.com/office/drawing/2014/main" id="{1285A10A-1880-4D4E-A99B-1C19043F2A6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750189" y="2396358"/>
            <a:ext cx="3266975" cy="326687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80000"/>
              </a:lnSpc>
              <a:spcBef>
                <a:spcPts val="0"/>
              </a:spcBef>
              <a:buNone/>
              <a:defRPr sz="1600" b="1" spc="1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Щелкните, чтобы добавить имя</a:t>
            </a:r>
          </a:p>
        </p:txBody>
      </p:sp>
      <p:sp>
        <p:nvSpPr>
          <p:cNvPr id="11" name="Объект 15">
            <a:extLst>
              <a:ext uri="{FF2B5EF4-FFF2-40B4-BE49-F238E27FC236}">
                <a16:creationId xmlns="" xmlns:a16="http://schemas.microsoft.com/office/drawing/2014/main" id="{624F1FC7-2617-499A-8CB8-B61FC7D9B7BF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9508" y="2756830"/>
            <a:ext cx="4834569" cy="2384195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None/>
              <a:defRPr sz="1400" spc="100" baseline="0"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cxnSp>
        <p:nvCxnSpPr>
          <p:cNvPr id="13" name="Прямая соединительная линия 12">
            <a:extLst>
              <a:ext uri="{FF2B5EF4-FFF2-40B4-BE49-F238E27FC236}">
                <a16:creationId xmlns="" xmlns:a16="http://schemas.microsoft.com/office/drawing/2014/main" id="{0B169A36-7DEF-42D4-850F-59A3233FD58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40834" y="0"/>
            <a:ext cx="0" cy="275748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>
            <a:extLst>
              <a:ext uri="{FF2B5EF4-FFF2-40B4-BE49-F238E27FC236}">
                <a16:creationId xmlns="" xmlns:a16="http://schemas.microsoft.com/office/drawing/2014/main" id="{6CADB6D5-97B3-42ED-B8C7-5AD951CB8F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9304867" y="2551471"/>
            <a:ext cx="2901773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9B7B60A-1B6C-4E40-94D7-AE1BD3712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prstGeom prst="rect">
            <a:avLst/>
          </a:prstGeom>
        </p:spPr>
        <p:txBody>
          <a:bodyPr rtlCol="0" anchor="ctr"/>
          <a:lstStyle>
            <a:lvl1pPr algn="r"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23485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едпосыл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57EBFE3E-14BB-4DC6-A806-1E62C1D24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3137" y="1360309"/>
            <a:ext cx="2909309" cy="657882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  <p:sp>
        <p:nvSpPr>
          <p:cNvPr id="8" name="Рисунок 10">
            <a:extLst>
              <a:ext uri="{FF2B5EF4-FFF2-40B4-BE49-F238E27FC236}">
                <a16:creationId xmlns="" xmlns:a16="http://schemas.microsoft.com/office/drawing/2014/main" id="{EFD7EF65-6DE9-4029-B3A0-F08E11BC9E5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2795752"/>
            <a:ext cx="12192000" cy="4062247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10" name="Объект 15">
            <a:extLst>
              <a:ext uri="{FF2B5EF4-FFF2-40B4-BE49-F238E27FC236}">
                <a16:creationId xmlns="" xmlns:a16="http://schemas.microsoft.com/office/drawing/2014/main" id="{123B9F8E-DAD6-45B2-B55B-B070484318C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109845" y="1075509"/>
            <a:ext cx="5293260" cy="1408770"/>
          </a:xfrm>
          <a:prstGeom prst="rect">
            <a:avLst/>
          </a:prstGeom>
        </p:spPr>
        <p:txBody>
          <a:bodyPr rtlCol="0" anchor="ctr"/>
          <a:lstStyle>
            <a:lvl1pPr mar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23CF9177-0C51-4496-B5AE-7ED4F8F3A1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05.08.20ГГ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C57A035F-C837-4CCA-BB19-CE656F057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5FE2F927-F23D-4ABB-BEC9-11C2CC69D8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/>
          </a:p>
        </p:txBody>
      </p:sp>
      <p:cxnSp>
        <p:nvCxnSpPr>
          <p:cNvPr id="12" name="Прямая соединительная линия 11">
            <a:extLst>
              <a:ext uri="{FF2B5EF4-FFF2-40B4-BE49-F238E27FC236}">
                <a16:creationId xmlns="" xmlns:a16="http://schemas.microsoft.com/office/drawing/2014/main" id="{95244728-2BE1-4CB4-A19E-903E75BD822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689250"/>
            <a:ext cx="1606378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4462717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опросы для обсужде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>
            <a:extLst>
              <a:ext uri="{FF2B5EF4-FFF2-40B4-BE49-F238E27FC236}">
                <a16:creationId xmlns="" xmlns:a16="http://schemas.microsoft.com/office/drawing/2014/main" id="{B0109947-4B08-4C56-B65B-A6FDFEF47D1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0" y="1510815"/>
            <a:ext cx="1219200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>
            <a:extLst>
              <a:ext uri="{FF2B5EF4-FFF2-40B4-BE49-F238E27FC236}">
                <a16:creationId xmlns="" xmlns:a16="http://schemas.microsoft.com/office/drawing/2014/main" id="{C387A38D-E82D-42F1-A188-30F49DD50C6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9785" y="0"/>
            <a:ext cx="0" cy="2514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Рисунок 10">
            <a:extLst>
              <a:ext uri="{FF2B5EF4-FFF2-40B4-BE49-F238E27FC236}">
                <a16:creationId xmlns="" xmlns:a16="http://schemas.microsoft.com/office/drawing/2014/main" id="{1205ABD4-5AFD-4B99-8836-D12AA42FCCE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82510" y="0"/>
            <a:ext cx="7609489" cy="6858000"/>
          </a:xfrm>
          <a:prstGeom prst="rect">
            <a:avLst/>
          </a:prstGeom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="" xmlns:a16="http://schemas.microsoft.com/office/drawing/2014/main" id="{F080A53F-EFDF-40A3-B9E3-58EB0D3F3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05.08.20ГГ</a:t>
            </a:r>
          </a:p>
        </p:txBody>
      </p:sp>
      <p:sp>
        <p:nvSpPr>
          <p:cNvPr id="14" name="Объект 15">
            <a:extLst>
              <a:ext uri="{FF2B5EF4-FFF2-40B4-BE49-F238E27FC236}">
                <a16:creationId xmlns="" xmlns:a16="http://schemas.microsoft.com/office/drawing/2014/main" id="{F547C10E-8A59-4B22-ADF0-994850F759D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1017111" y="2906895"/>
            <a:ext cx="4606159" cy="2221291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5" name="Нижний колонтитул 4">
            <a:extLst>
              <a:ext uri="{FF2B5EF4-FFF2-40B4-BE49-F238E27FC236}">
                <a16:creationId xmlns="" xmlns:a16="http://schemas.microsoft.com/office/drawing/2014/main" id="{79DE00E7-8296-408A-905C-ECBA407C8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16" name="Номер слайда 5">
            <a:extLst>
              <a:ext uri="{FF2B5EF4-FFF2-40B4-BE49-F238E27FC236}">
                <a16:creationId xmlns="" xmlns:a16="http://schemas.microsoft.com/office/drawing/2014/main" id="{900B3723-B30F-4BDB-A030-4B06ADE75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E4FA9AB-9D34-43A5-947E-835D7FE29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2" y="2225678"/>
            <a:ext cx="4607268" cy="469476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944523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Цита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Рисунок 10">
            <a:extLst>
              <a:ext uri="{FF2B5EF4-FFF2-40B4-BE49-F238E27FC236}">
                <a16:creationId xmlns="" xmlns:a16="http://schemas.microsoft.com/office/drawing/2014/main" id="{840FD269-E069-45DA-B668-BE984BFA328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tlCol="0"/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AB9DE71-7B7A-4473-ABD8-99575CAFB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ru-RU" noProof="0"/>
              <a:t>05.08.20ГГ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DAAA1C9B-284B-4C89-8743-52285AC9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8BC1FE06-5B3A-40E2-82AA-E4516ED2D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7" name="Текст 12">
            <a:extLst>
              <a:ext uri="{FF2B5EF4-FFF2-40B4-BE49-F238E27FC236}">
                <a16:creationId xmlns="" xmlns:a16="http://schemas.microsoft.com/office/drawing/2014/main" id="{2ACE5847-B709-473D-A366-54ADA852FF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105107" y="3055535"/>
            <a:ext cx="7981786" cy="2609103"/>
          </a:xfrm>
          <a:prstGeom prst="rect">
            <a:avLst/>
          </a:prstGeom>
        </p:spPr>
        <p:txBody>
          <a:bodyPr rtlCol="0" anchor="ctr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3200" i="1" spc="10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648B1850-15F7-414E-B8F6-3A5B3D10B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10083" y="5448575"/>
            <a:ext cx="4881563" cy="463550"/>
          </a:xfrm>
          <a:prstGeom prst="rect">
            <a:avLst/>
          </a:prstGeom>
        </p:spPr>
        <p:txBody>
          <a:bodyPr rtlCol="0"/>
          <a:lstStyle>
            <a:lvl1pPr algn="r">
              <a:defRPr lang="en-US" sz="1800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r" rtl="0"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30005684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Гипотеза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>
            <a:extLst>
              <a:ext uri="{FF2B5EF4-FFF2-40B4-BE49-F238E27FC236}">
                <a16:creationId xmlns="" xmlns:a16="http://schemas.microsoft.com/office/drawing/2014/main" id="{50796CDC-3154-4ACA-A920-8CBE431C2A1A}"/>
              </a:ext>
            </a:extLst>
          </p:cNvPr>
          <p:cNvSpPr/>
          <p:nvPr userDrawn="1"/>
        </p:nvSpPr>
        <p:spPr>
          <a:xfrm>
            <a:off x="0" y="0"/>
            <a:ext cx="4687614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195FA8B4-F9F3-4FF5-B11F-483A1B95E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05.08.20ГГ</a:t>
            </a: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F97B8F04-28A5-462E-86DE-06C37E40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C8B2DAE-4645-4AA0-87C9-39874FDB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6" name="Объект 15">
            <a:extLst>
              <a:ext uri="{FF2B5EF4-FFF2-40B4-BE49-F238E27FC236}">
                <a16:creationId xmlns="" xmlns:a16="http://schemas.microsoft.com/office/drawing/2014/main" id="{3BB9146A-68F5-433B-8411-A12C7C8F782D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747641" y="1193612"/>
            <a:ext cx="3513083" cy="1400506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="" xmlns:a16="http://schemas.microsoft.com/office/drawing/2014/main" id="{3270974D-DE65-42B3-BEB4-235503245B26}"/>
              </a:ext>
            </a:extLst>
          </p:cNvPr>
          <p:cNvSpPr/>
          <p:nvPr userDrawn="1"/>
        </p:nvSpPr>
        <p:spPr>
          <a:xfrm>
            <a:off x="6360072" y="924801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8" name="Объект 15">
            <a:extLst>
              <a:ext uri="{FF2B5EF4-FFF2-40B4-BE49-F238E27FC236}">
                <a16:creationId xmlns="" xmlns:a16="http://schemas.microsoft.com/office/drawing/2014/main" id="{5BA888A7-F91E-4923-AB10-31BEF8C2FEB8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747641" y="4120055"/>
            <a:ext cx="3513083" cy="1185839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A6803CCC-79BF-4752-81AA-D68AB023A6B6}"/>
              </a:ext>
            </a:extLst>
          </p:cNvPr>
          <p:cNvSpPr/>
          <p:nvPr userDrawn="1"/>
        </p:nvSpPr>
        <p:spPr>
          <a:xfrm>
            <a:off x="6360072" y="3584028"/>
            <a:ext cx="4288221" cy="2043229"/>
          </a:xfrm>
          <a:prstGeom prst="rect">
            <a:avLst/>
          </a:prstGeom>
          <a:noFill/>
          <a:ln w="190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="" xmlns:a16="http://schemas.microsoft.com/office/drawing/2014/main" id="{6ECBC35A-FE4E-467A-A20D-9063B371CA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03095" y="0"/>
            <a:ext cx="0" cy="3704734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Заголовок 11">
            <a:extLst>
              <a:ext uri="{FF2B5EF4-FFF2-40B4-BE49-F238E27FC236}">
                <a16:creationId xmlns="" xmlns:a16="http://schemas.microsoft.com/office/drawing/2014/main" id="{A4FC0018-1CBF-4BC0-BE79-B983651D8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1005213" y="4932422"/>
            <a:ext cx="2635209" cy="523708"/>
          </a:xfrm>
          <a:prstGeom prst="rect">
            <a:avLst/>
          </a:prstGeom>
        </p:spPr>
        <p:txBody>
          <a:bodyPr rtlCol="0" anchor="ctr"/>
          <a:lstStyle>
            <a:lvl1pPr algn="r"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algn="r" rtl="0">
              <a:lnSpc>
                <a:spcPct val="80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162744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оцент средств коммуник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8B06ACE2-BA16-48C7-A451-845668BC05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r>
              <a:rPr lang="ru-RU" noProof="0"/>
              <a:t>05.08.20ГГ</a:t>
            </a: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="" xmlns:a16="http://schemas.microsoft.com/office/drawing/2014/main" id="{009B479B-4CEB-47DB-903C-2E2D2445E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7" name="Номер слайда 6">
            <a:extLst>
              <a:ext uri="{FF2B5EF4-FFF2-40B4-BE49-F238E27FC236}">
                <a16:creationId xmlns="" xmlns:a16="http://schemas.microsoft.com/office/drawing/2014/main" id="{FC6F2130-E7AA-4706-B388-47F7E032B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9" name="Прямоугольник 8">
            <a:extLst>
              <a:ext uri="{FF2B5EF4-FFF2-40B4-BE49-F238E27FC236}">
                <a16:creationId xmlns="" xmlns:a16="http://schemas.microsoft.com/office/drawing/2014/main" id="{67311573-5DB1-44CE-818B-9E5F570408F1}"/>
              </a:ext>
            </a:extLst>
          </p:cNvPr>
          <p:cNvSpPr/>
          <p:nvPr userDrawn="1"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19" name="Объект 15">
            <a:extLst>
              <a:ext uri="{FF2B5EF4-FFF2-40B4-BE49-F238E27FC236}">
                <a16:creationId xmlns="" xmlns:a16="http://schemas.microsoft.com/office/drawing/2014/main" id="{6E328664-C733-476A-81C6-2A0B15B001A1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2029158" y="2838122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0" name="Объект 15">
            <a:extLst>
              <a:ext uri="{FF2B5EF4-FFF2-40B4-BE49-F238E27FC236}">
                <a16:creationId xmlns="" xmlns:a16="http://schemas.microsoft.com/office/drawing/2014/main" id="{4DA6C57C-E2CB-484E-94E6-9AB8DC7DB4C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2029158" y="3379435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1" name="Объект 15">
            <a:extLst>
              <a:ext uri="{FF2B5EF4-FFF2-40B4-BE49-F238E27FC236}">
                <a16:creationId xmlns="" xmlns:a16="http://schemas.microsoft.com/office/drawing/2014/main" id="{97E74E6E-CDEF-424A-B7CE-5B34A0AC34D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2029158" y="3928699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22" name="Объект 15">
            <a:extLst>
              <a:ext uri="{FF2B5EF4-FFF2-40B4-BE49-F238E27FC236}">
                <a16:creationId xmlns="" xmlns:a16="http://schemas.microsoft.com/office/drawing/2014/main" id="{E7A1AA76-7517-4C53-B2A4-EE8B1C6ADDD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2029158" y="4476966"/>
            <a:ext cx="1786759" cy="430923"/>
          </a:xfrm>
          <a:prstGeom prst="rect">
            <a:avLst/>
          </a:prstGeom>
        </p:spPr>
        <p:txBody>
          <a:bodyPr rtlCol="0" anchor="t"/>
          <a:lstStyle>
            <a:lvl1pPr marL="0" indent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defRPr sz="1400" spc="100" baseline="0"/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37" name="Текст 12">
            <a:extLst>
              <a:ext uri="{FF2B5EF4-FFF2-40B4-BE49-F238E27FC236}">
                <a16:creationId xmlns="" xmlns:a16="http://schemas.microsoft.com/office/drawing/2014/main" id="{273C9D83-2282-43F4-BB54-7CDA96B455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98588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38" name="Текст 12">
            <a:extLst>
              <a:ext uri="{FF2B5EF4-FFF2-40B4-BE49-F238E27FC236}">
                <a16:creationId xmlns="" xmlns:a16="http://schemas.microsoft.com/office/drawing/2014/main" id="{90C1AC4A-23E9-4676-A30E-E39B4342FF0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8588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39" name="Текст 12">
            <a:extLst>
              <a:ext uri="{FF2B5EF4-FFF2-40B4-BE49-F238E27FC236}">
                <a16:creationId xmlns="" xmlns:a16="http://schemas.microsoft.com/office/drawing/2014/main" id="{2C256BCC-FED6-4D75-8C65-5967DD2E01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33309" y="1307183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40" name="Текст 12">
            <a:extLst>
              <a:ext uri="{FF2B5EF4-FFF2-40B4-BE49-F238E27FC236}">
                <a16:creationId xmlns="" xmlns:a16="http://schemas.microsoft.com/office/drawing/2014/main" id="{036A0378-B8F0-463A-A66D-83D798223E3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33309" y="3703828"/>
            <a:ext cx="1783393" cy="1783055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2400" b="0" spc="100" baseline="0">
                <a:solidFill>
                  <a:schemeClr val="accent1"/>
                </a:solidFill>
                <a:latin typeface="Univers LT Std 45 Light" panose="020B0703030502020204" pitchFamily="34" charset="0"/>
              </a:defRPr>
            </a:lvl1pPr>
          </a:lstStyle>
          <a:p>
            <a:pPr lvl="0" rtl="0"/>
            <a:r>
              <a:rPr lang="ru-RU" noProof="0"/>
              <a:t>№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82BDF22D-6760-4BDD-92EF-E940DCC02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7697" y="1369287"/>
            <a:ext cx="4079564" cy="1268810"/>
          </a:xfrm>
          <a:prstGeom prst="rect">
            <a:avLst/>
          </a:prstGeom>
        </p:spPr>
        <p:txBody>
          <a:bodyPr rtlCol="0" anchor="ctr"/>
          <a:lstStyle>
            <a:lvl1pPr>
              <a:lnSpc>
                <a:spcPct val="125000"/>
              </a:lnSpc>
              <a:defRPr lang="en-US" sz="2400" spc="100" baseline="0">
                <a:solidFill>
                  <a:schemeClr val="accent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2295802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здание отличных продуктов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>
            <a:extLst>
              <a:ext uri="{FF2B5EF4-FFF2-40B4-BE49-F238E27FC236}">
                <a16:creationId xmlns="" xmlns:a16="http://schemas.microsoft.com/office/drawing/2014/main" id="{EBAADBBE-F1E3-480E-BE79-B55DEF9410E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397500" y="2009775"/>
            <a:ext cx="6794499" cy="283845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/>
          </a:p>
        </p:txBody>
      </p:sp>
      <p:sp>
        <p:nvSpPr>
          <p:cNvPr id="9" name="Рисунок 8">
            <a:extLst>
              <a:ext uri="{FF2B5EF4-FFF2-40B4-BE49-F238E27FC236}">
                <a16:creationId xmlns="" xmlns:a16="http://schemas.microsoft.com/office/drawing/2014/main" id="{A4C868C7-0B77-47B8-9C16-7F97AA9F0D4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6311899" cy="6858000"/>
          </a:xfrm>
          <a:custGeom>
            <a:avLst/>
            <a:gdLst>
              <a:gd name="connsiteX0" fmla="*/ 0 w 6311899"/>
              <a:gd name="connsiteY0" fmla="*/ 0 h 6858000"/>
              <a:gd name="connsiteX1" fmla="*/ 6311899 w 6311899"/>
              <a:gd name="connsiteY1" fmla="*/ 0 h 6858000"/>
              <a:gd name="connsiteX2" fmla="*/ 6311899 w 6311899"/>
              <a:gd name="connsiteY2" fmla="*/ 2009775 h 6858000"/>
              <a:gd name="connsiteX3" fmla="*/ 5397499 w 6311899"/>
              <a:gd name="connsiteY3" fmla="*/ 2009775 h 6858000"/>
              <a:gd name="connsiteX4" fmla="*/ 5397499 w 6311899"/>
              <a:gd name="connsiteY4" fmla="*/ 4848225 h 6858000"/>
              <a:gd name="connsiteX5" fmla="*/ 6311899 w 6311899"/>
              <a:gd name="connsiteY5" fmla="*/ 4848225 h 6858000"/>
              <a:gd name="connsiteX6" fmla="*/ 6311899 w 6311899"/>
              <a:gd name="connsiteY6" fmla="*/ 6858000 h 6858000"/>
              <a:gd name="connsiteX7" fmla="*/ 0 w 6311899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311899" h="6858000">
                <a:moveTo>
                  <a:pt x="0" y="0"/>
                </a:moveTo>
                <a:lnTo>
                  <a:pt x="6311899" y="0"/>
                </a:lnTo>
                <a:lnTo>
                  <a:pt x="6311899" y="2009775"/>
                </a:lnTo>
                <a:lnTo>
                  <a:pt x="5397499" y="2009775"/>
                </a:lnTo>
                <a:lnTo>
                  <a:pt x="5397499" y="4848225"/>
                </a:lnTo>
                <a:lnTo>
                  <a:pt x="6311899" y="4848225"/>
                </a:lnTo>
                <a:lnTo>
                  <a:pt x="6311899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rtlCol="0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ru-RU" noProof="0"/>
              <a:t>Щелкните, чтобы добавить фотографию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="" xmlns:a16="http://schemas.microsoft.com/office/drawing/2014/main" id="{6F4198D5-23F4-441A-AD0A-C6CD015E9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05.08.20ГГ</a:t>
            </a:r>
          </a:p>
        </p:txBody>
      </p:sp>
      <p:sp>
        <p:nvSpPr>
          <p:cNvPr id="16" name="Объект 15">
            <a:extLst>
              <a:ext uri="{FF2B5EF4-FFF2-40B4-BE49-F238E27FC236}">
                <a16:creationId xmlns="" xmlns:a16="http://schemas.microsoft.com/office/drawing/2014/main" id="{8E5DAC80-95FC-4BA1-98B2-5631FB3B019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337298" y="3200401"/>
            <a:ext cx="5257799" cy="1701800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400" spc="1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Текст слайда</a:t>
            </a:r>
          </a:p>
        </p:txBody>
      </p:sp>
      <p:sp>
        <p:nvSpPr>
          <p:cNvPr id="12" name="Нижний колонтитул 4">
            <a:extLst>
              <a:ext uri="{FF2B5EF4-FFF2-40B4-BE49-F238E27FC236}">
                <a16:creationId xmlns="" xmlns:a16="http://schemas.microsoft.com/office/drawing/2014/main" id="{464448FE-96B4-43C5-8721-4FBF69ED4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>
            <a:lvl1pPr algn="l"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13" name="Номер слайда 5">
            <a:extLst>
              <a:ext uri="{FF2B5EF4-FFF2-40B4-BE49-F238E27FC236}">
                <a16:creationId xmlns="" xmlns:a16="http://schemas.microsoft.com/office/drawing/2014/main" id="{F8104834-0355-4576-A9E5-FF5B92B36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3AD2D377-D829-49CC-9253-683054B90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7298" y="2063075"/>
            <a:ext cx="5257799" cy="1268810"/>
          </a:xfrm>
          <a:prstGeom prst="rect">
            <a:avLst/>
          </a:prstGeom>
        </p:spPr>
        <p:txBody>
          <a:bodyPr rtlCol="0" anchor="ctr"/>
          <a:lstStyle>
            <a:lvl1pPr>
              <a:defRPr lang="en-US" sz="2400" spc="100" baseline="0">
                <a:solidFill>
                  <a:schemeClr val="bg1"/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="" xmlns:p14="http://schemas.microsoft.com/office/powerpoint/2010/main" val="5481234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>
            <a:extLst>
              <a:ext uri="{FF2B5EF4-FFF2-40B4-BE49-F238E27FC236}">
                <a16:creationId xmlns="" xmlns:a16="http://schemas.microsoft.com/office/drawing/2014/main" id="{EF32C8C7-5C6C-400B-AEC0-4D8178161B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r>
              <a:rPr lang="ru-RU" noProof="0"/>
              <a:t>05.08.20ГГ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="" xmlns:a16="http://schemas.microsoft.com/office/drawing/2014/main" id="{4B7105D6-7B52-4B7D-9473-BCD571A93A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b="0" cap="all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r>
              <a:rPr lang="ru-RU" noProof="0"/>
              <a:t>Презентация для конференции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="" xmlns:a16="http://schemas.microsoft.com/office/drawing/2014/main" id="{B13EAA0A-7090-4FA3-AD1C-CD45704040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spc="150" baseline="0">
                <a:solidFill>
                  <a:schemeClr val="bg2">
                    <a:lumMod val="50000"/>
                  </a:schemeClr>
                </a:solidFill>
                <a:latin typeface="Univers Light" panose="020B0403020202020204" pitchFamily="34" charset="0"/>
              </a:defRPr>
            </a:lvl1pPr>
          </a:lstStyle>
          <a:p>
            <a:pPr rtl="0"/>
            <a:fld id="{18D65601-5AE2-46FC-B138-694DDD2B510D}" type="slidenum">
              <a:rPr lang="ru-RU" noProof="0" smtClean="0"/>
              <a:pPr rtl="0"/>
              <a:t>‹#›</a:t>
            </a:fld>
            <a:endParaRPr lang="ru-RU" noProof="0"/>
          </a:p>
        </p:txBody>
      </p:sp>
      <p:sp>
        <p:nvSpPr>
          <p:cNvPr id="7" name="Надпись 6">
            <a:extLst>
              <a:ext uri="{FF2B5EF4-FFF2-40B4-BE49-F238E27FC236}">
                <a16:creationId xmlns="" xmlns:a16="http://schemas.microsoft.com/office/drawing/2014/main" id="{084DCE26-8B90-4B2C-883A-D5FFC365BF8A}"/>
              </a:ext>
            </a:extLst>
          </p:cNvPr>
          <p:cNvSpPr txBox="1"/>
          <p:nvPr userDrawn="1"/>
        </p:nvSpPr>
        <p:spPr>
          <a:xfrm>
            <a:off x="5637320" y="297401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endParaRPr lang="ru-RU" noProof="0"/>
          </a:p>
        </p:txBody>
      </p:sp>
    </p:spTree>
    <p:extLst>
      <p:ext uri="{BB962C8B-B14F-4D97-AF65-F5344CB8AC3E}">
        <p14:creationId xmlns="" xmlns:p14="http://schemas.microsoft.com/office/powerpoint/2010/main" val="737433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>
            <a:extLst>
              <a:ext uri="{FF2B5EF4-FFF2-40B4-BE49-F238E27FC236}">
                <a16:creationId xmlns="" xmlns:a16="http://schemas.microsoft.com/office/drawing/2014/main" id="{F9B274D2-774F-4C24-A448-1EFB461A9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3714" y="1996304"/>
            <a:ext cx="7511522" cy="2979458"/>
          </a:xfrm>
        </p:spPr>
        <p:txBody>
          <a:bodyPr rtlCol="0"/>
          <a:lstStyle/>
          <a:p>
            <a:pPr rtl="0"/>
            <a:r>
              <a:rPr lang="ru-RU" sz="11000" dirty="0" smtClean="0"/>
              <a:t>«ДЕКА»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4000" dirty="0" smtClean="0"/>
              <a:t>-дело каждого</a:t>
            </a:r>
            <a:endParaRPr lang="ru-RU" sz="4000" dirty="0"/>
          </a:p>
        </p:txBody>
      </p:sp>
      <p:sp>
        <p:nvSpPr>
          <p:cNvPr id="26" name="Текст 25">
            <a:extLst>
              <a:ext uri="{FF2B5EF4-FFF2-40B4-BE49-F238E27FC236}">
                <a16:creationId xmlns="" xmlns:a16="http://schemas.microsoft.com/office/drawing/2014/main" id="{C022D7CD-E026-4E29-BE4B-3FA7B1EB6A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77026" y="5779363"/>
            <a:ext cx="2459114" cy="685430"/>
          </a:xfrm>
        </p:spPr>
        <p:txBody>
          <a:bodyPr rtlCol="0"/>
          <a:lstStyle/>
          <a:p>
            <a:pPr rtl="0"/>
            <a:r>
              <a:rPr lang="ru-RU" dirty="0" smtClean="0"/>
              <a:t>​</a:t>
            </a:r>
            <a:endParaRPr lang="ru-RU" dirty="0"/>
          </a:p>
        </p:txBody>
      </p:sp>
      <p:sp>
        <p:nvSpPr>
          <p:cNvPr id="36" name="Текст 35">
            <a:extLst>
              <a:ext uri="{FF2B5EF4-FFF2-40B4-BE49-F238E27FC236}">
                <a16:creationId xmlns="" xmlns:a16="http://schemas.microsoft.com/office/drawing/2014/main" id="{AEEB6582-6001-4276-8F87-1470B6FA14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99663" y="5791178"/>
            <a:ext cx="2459114" cy="685429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1746" name="AutoShape 2" descr="Уральский государственный колледж имени И.И. Ползунова - отзывы, вакансии,  новости, персоналии. Компании Екатеринбурга. Екатеринбургский бизнес портал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50" name="AutoShape 6" descr="Уральский государственный колледж имени И.И. Ползунова - отзывы, вакансии,  новости, персоналии. Компании Екатеринбурга. Екатеринбургский бизнес портал"/>
          <p:cNvSpPr>
            <a:spLocks noGrp="1" noChangeAspect="1" noChangeArrowheads="1"/>
          </p:cNvSpPr>
          <p:nvPr>
            <p:ph type="pic" sz="quarter" idx="10"/>
          </p:nvPr>
        </p:nvSpPr>
        <p:spPr bwMode="auto">
          <a:xfrm>
            <a:off x="2476500" y="622300"/>
            <a:ext cx="9715500" cy="23939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7635834" y="0"/>
            <a:ext cx="4556166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752" name="Picture 8" descr="C:\Users\zolotoreva_n\Desktop\лала\big-606-1520828294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5643" y="1472539"/>
            <a:ext cx="4024477" cy="40244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40119932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0762" y="662983"/>
            <a:ext cx="8032759" cy="137101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sz="3200" smtClean="0"/>
              <a:t>III</a:t>
            </a:r>
            <a:r>
              <a:rPr lang="ru-RU" sz="3200" dirty="0" smtClean="0"/>
              <a:t> ГОРОДСКОЙ ФЕСТИВАЛЬ ДЕТСКИХ МУЗЕЙНЫХ МАРШРУТОВ «ВРЕМЯ ОТКРЫТИЙ» </a:t>
            </a:r>
            <a:endParaRPr lang="ru-RU" sz="3200" dirty="0"/>
          </a:p>
        </p:txBody>
      </p:sp>
      <p:sp>
        <p:nvSpPr>
          <p:cNvPr id="17" name="Объект 16">
            <a:extLst>
              <a:ext uri="{FF2B5EF4-FFF2-40B4-BE49-F238E27FC236}">
                <a16:creationId xmlns="" xmlns:a16="http://schemas.microsoft.com/office/drawing/2014/main" id="{827F41A1-E0EA-41B4-89AC-89D0C6C9DF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84303" y="1115850"/>
            <a:ext cx="5509871" cy="1408770"/>
          </a:xfrm>
        </p:spPr>
        <p:txBody>
          <a:bodyPr rtlCol="0" anchor="ctr"/>
          <a:lstStyle/>
          <a:p>
            <a:pPr rtl="0"/>
            <a:r>
              <a:rPr lang="ru-RU" dirty="0" smtClean="0"/>
              <a:t>​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3185E29-C32E-49F4-9417-C2C1934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/>
              <a:t>05.08.20ГГ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4BCFDDC-0123-4F38-A130-41DA14797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D6268C4-FA36-44D9-B49A-C2B51810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ru-RU" smtClean="0"/>
              <a:pPr rtl="0"/>
              <a:t>10</a:t>
            </a:fld>
            <a:endParaRPr lang="ru-RU"/>
          </a:p>
        </p:txBody>
      </p:sp>
      <p:sp>
        <p:nvSpPr>
          <p:cNvPr id="91" name="Прямоугольник 90">
            <a:extLst>
              <a:ext uri="{FF2B5EF4-FFF2-40B4-BE49-F238E27FC236}">
                <a16:creationId xmlns="" xmlns:a16="http://schemas.microsoft.com/office/drawing/2014/main" id="{86266357-58CA-479D-8E3B-7CBCA97076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0" y="7220197"/>
            <a:ext cx="12192000" cy="2167246"/>
          </a:xfrm>
        </p:spPr>
      </p:sp>
      <p:pic>
        <p:nvPicPr>
          <p:cNvPr id="11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30324" y="2080891"/>
            <a:ext cx="3871227" cy="3956840"/>
          </a:xfrm>
          <a:prstGeom prst="rect">
            <a:avLst/>
          </a:prstGeom>
        </p:spPr>
      </p:pic>
      <p:pic>
        <p:nvPicPr>
          <p:cNvPr id="14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93643" y="2090529"/>
            <a:ext cx="4060592" cy="393375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197564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Текст 15">
            <a:extLst>
              <a:ext uri="{FF2B5EF4-FFF2-40B4-BE49-F238E27FC236}">
                <a16:creationId xmlns="" xmlns:a16="http://schemas.microsoft.com/office/drawing/2014/main" id="{812B1988-DF3B-414E-BEB4-BDE3F33E6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962" y="675683"/>
            <a:ext cx="8032759" cy="1371016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ru-RU" sz="3200" dirty="0" smtClean="0"/>
              <a:t>СБОР ГУМАНИТАРНОЙ ПОМОЩИ ДЛЯ ЖИТЕЛЕЙ ДОНБАССА И ЛУГАНСКА(400 КГ)</a:t>
            </a:r>
            <a:endParaRPr lang="ru-RU" sz="3200" dirty="0"/>
          </a:p>
        </p:txBody>
      </p:sp>
      <p:sp>
        <p:nvSpPr>
          <p:cNvPr id="17" name="Объект 16">
            <a:extLst>
              <a:ext uri="{FF2B5EF4-FFF2-40B4-BE49-F238E27FC236}">
                <a16:creationId xmlns="" xmlns:a16="http://schemas.microsoft.com/office/drawing/2014/main" id="{827F41A1-E0EA-41B4-89AC-89D0C6C9DF1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9184303" y="1115850"/>
            <a:ext cx="5509871" cy="1408770"/>
          </a:xfrm>
        </p:spPr>
        <p:txBody>
          <a:bodyPr rtlCol="0" anchor="ctr"/>
          <a:lstStyle/>
          <a:p>
            <a:pPr rtl="0"/>
            <a:r>
              <a:rPr lang="ru-RU" dirty="0" smtClean="0"/>
              <a:t>​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13185E29-C32E-49F4-9417-C2C1934B29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r>
              <a:rPr lang="ru-RU"/>
              <a:t>05.08.20ГГ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24BCFDDC-0123-4F38-A130-41DA14797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7D6268C4-FA36-44D9-B49A-C2B51810F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ru-RU" smtClean="0"/>
              <a:pPr rtl="0"/>
              <a:t>11</a:t>
            </a:fld>
            <a:endParaRPr lang="ru-RU"/>
          </a:p>
        </p:txBody>
      </p:sp>
      <p:sp>
        <p:nvSpPr>
          <p:cNvPr id="91" name="Прямоугольник 90">
            <a:extLst>
              <a:ext uri="{FF2B5EF4-FFF2-40B4-BE49-F238E27FC236}">
                <a16:creationId xmlns="" xmlns:a16="http://schemas.microsoft.com/office/drawing/2014/main" id="{86266357-58CA-479D-8E3B-7CBCA97076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0" y="7220197"/>
            <a:ext cx="12192000" cy="2167246"/>
          </a:xfrm>
        </p:spPr>
      </p:sp>
      <p:pic>
        <p:nvPicPr>
          <p:cNvPr id="58370" name="Picture 2" descr="https://sun9-11.userapi.com/impg/3iZhvaeuZADtPGCHEfXp1plMlFrzP3z92ZrDsA/nqvaRkSEvfg.jpg?size=1280x960&amp;quality=95&amp;sign=c7b7be83d4bd8fa249177be2296ebed6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38275" y="2001836"/>
            <a:ext cx="5470525" cy="4102894"/>
          </a:xfrm>
          <a:prstGeom prst="rect">
            <a:avLst/>
          </a:prstGeom>
          <a:noFill/>
        </p:spPr>
      </p:pic>
      <p:pic>
        <p:nvPicPr>
          <p:cNvPr id="58371" name="Picture 3" descr="C:\Users\zolotoreva_n\Desktop\лала\Безымянный.png"/>
          <p:cNvPicPr>
            <a:picLocks noChangeAspect="1" noChangeArrowheads="1"/>
          </p:cNvPicPr>
          <p:nvPr/>
        </p:nvPicPr>
        <p:blipFill>
          <a:blip r:embed="rId4"/>
          <a:srcRect b="11940"/>
          <a:stretch>
            <a:fillRect/>
          </a:stretch>
        </p:blipFill>
        <p:spPr bwMode="auto">
          <a:xfrm>
            <a:off x="7472364" y="2006599"/>
            <a:ext cx="3449636" cy="4083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86197564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3" name="Picture 5" descr="C:\Users\zolotoreva_n\Desktop\лала\b25f280f.jpg"/>
          <p:cNvPicPr>
            <a:picLocks noChangeAspect="1" noChangeArrowheads="1"/>
          </p:cNvPicPr>
          <p:nvPr/>
        </p:nvPicPr>
        <p:blipFill>
          <a:blip r:embed="rId3"/>
          <a:srcRect l="23622" r="23622"/>
          <a:stretch>
            <a:fillRect/>
          </a:stretch>
        </p:blipFill>
        <p:spPr bwMode="auto">
          <a:xfrm>
            <a:off x="-317501" y="0"/>
            <a:ext cx="6578183" cy="6858000"/>
          </a:xfrm>
          <a:prstGeom prst="rect">
            <a:avLst/>
          </a:prstGeom>
          <a:noFill/>
        </p:spPr>
      </p:pic>
      <p:sp>
        <p:nvSpPr>
          <p:cNvPr id="31" name="Текст 30">
            <a:extLst>
              <a:ext uri="{FF2B5EF4-FFF2-40B4-BE49-F238E27FC236}">
                <a16:creationId xmlns="" xmlns:a16="http://schemas.microsoft.com/office/drawing/2014/main" id="{4D4D4E20-249C-406C-BD90-01BEC4648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741" y="6141505"/>
            <a:ext cx="5677967" cy="1966323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endParaRPr lang="ru-RU" sz="4000" dirty="0"/>
          </a:p>
        </p:txBody>
      </p:sp>
      <p:sp>
        <p:nvSpPr>
          <p:cNvPr id="32" name="Объект 31">
            <a:extLst>
              <a:ext uri="{FF2B5EF4-FFF2-40B4-BE49-F238E27FC236}">
                <a16:creationId xmlns="" xmlns:a16="http://schemas.microsoft.com/office/drawing/2014/main" id="{92C11CD2-BF1E-4CC9-83F6-2C46282A584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244665" y="3296297"/>
            <a:ext cx="5647728" cy="1030734"/>
          </a:xfrm>
        </p:spPr>
        <p:txBody>
          <a:bodyPr rtlCol="0"/>
          <a:lstStyle/>
          <a:p>
            <a:pPr rtl="0"/>
            <a:r>
              <a:rPr lang="ru-RU" dirty="0" smtClean="0"/>
              <a:t>​</a:t>
            </a:r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91C3EE37-CF09-4F5B-9420-2F83F2DEF2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516AB2AE-A34B-483D-9A3B-6FF8FDB8B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E5969419-8F34-4DA7-AE42-353928399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ru-RU" smtClean="0"/>
              <a:pPr rtl="0"/>
              <a:t>12</a:t>
            </a:fld>
            <a:endParaRPr lang="ru-RU"/>
          </a:p>
        </p:txBody>
      </p:sp>
      <p:sp>
        <p:nvSpPr>
          <p:cNvPr id="12292" name="AutoShape 4" descr="Фото Волонтеры, более 9 000 качественных бесплатных стоковых фото"/>
          <p:cNvSpPr>
            <a:spLocks noGrp="1" noChangeAspect="1" noChangeArrowheads="1"/>
          </p:cNvSpPr>
          <p:nvPr>
            <p:ph type="pic" sz="quarter" idx="13"/>
          </p:nvPr>
        </p:nvSpPr>
        <p:spPr bwMode="auto">
          <a:xfrm flipV="1">
            <a:off x="1" y="6857999"/>
            <a:ext cx="342900" cy="372567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800600" y="2006600"/>
            <a:ext cx="7391400" cy="2832100"/>
          </a:xfrm>
          <a:prstGeom prst="rect">
            <a:avLst/>
          </a:prstGeom>
          <a:solidFill>
            <a:srgbClr val="A0492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5575300" y="3111500"/>
            <a:ext cx="508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>
                <a:solidFill>
                  <a:schemeClr val="bg1"/>
                </a:solidFill>
              </a:rPr>
              <a:t>НАШИ НАГРАДЫ: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81836439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Заголовок 69">
            <a:extLst>
              <a:ext uri="{FF2B5EF4-FFF2-40B4-BE49-F238E27FC236}">
                <a16:creationId xmlns="" xmlns:a16="http://schemas.microsoft.com/office/drawing/2014/main" id="{0E5B711B-1FB9-410F-85EA-CD7D435AC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CC4A231-EBE1-43E3-A79C-842314B6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CEEA5F9-AB64-4410-9739-01B806447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56DD176-B0F5-49FE-A0C1-060088DD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ru-RU" smtClean="0"/>
              <a:pPr rtl="0"/>
              <a:t>13</a:t>
            </a:fld>
            <a:endParaRPr lang="ru-RU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Содержимое 26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Содержимое 28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https://sun9-64.userapi.com/impg/wJnJ2cS2Rf1laiNbq9mHZvOclVhiUc4yVpW9Kw/57Z_tE2MOWI.jpg?size=1280x960&amp;quality=95&amp;sign=19802cc3fbe8bd75325bf3f008d7a8db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6870" y="1191093"/>
            <a:ext cx="6312459" cy="4734344"/>
          </a:xfrm>
          <a:prstGeom prst="rect">
            <a:avLst/>
          </a:prstGeom>
          <a:noFill/>
        </p:spPr>
      </p:pic>
      <p:pic>
        <p:nvPicPr>
          <p:cNvPr id="17412" name="Picture 4" descr="https://sun3-20.userapi.com/impg/RhFfuZjJtKHkm7TqaKQUg9eSNtsuKN2-FZgCuQ/scrpTlyTGZ8.jpg?size=743x1080&amp;quality=95&amp;sign=6df4fb86d88259effe2933d3b99e5fb6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776365" y="1183340"/>
            <a:ext cx="3274881" cy="4760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118615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Заголовок 69">
            <a:extLst>
              <a:ext uri="{FF2B5EF4-FFF2-40B4-BE49-F238E27FC236}">
                <a16:creationId xmlns="" xmlns:a16="http://schemas.microsoft.com/office/drawing/2014/main" id="{0E5B711B-1FB9-410F-85EA-CD7D435AC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CC4A231-EBE1-43E3-A79C-842314B6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CEEA5F9-AB64-4410-9739-01B806447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56DD176-B0F5-49FE-A0C1-060088DD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ru-RU" smtClean="0"/>
              <a:pPr rtl="0"/>
              <a:t>14</a:t>
            </a:fld>
            <a:endParaRPr lang="ru-RU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Содержимое 26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Содержимое 28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6322" name="AutoShape 2" descr="https://sun9-35.userapi.com/impg/O6fxIySHXTVn7rFGzACQFQHsKND7u6ZU-i-X9Q/B8nCkAwh-sY.jpg?size=751x1080&amp;quality=95&amp;sign=70932b8cf637c193b2829f510febc5d4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24" name="Picture 4" descr="https://sun9-35.userapi.com/impg/O6fxIySHXTVn7rFGzACQFQHsKND7u6ZU-i-X9Q/B8nCkAwh-sY.jpg?size=751x1080&amp;quality=95&amp;sign=70932b8cf637c193b2829f510febc5d4&amp;type=album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3799" y="1073710"/>
            <a:ext cx="3448236" cy="4958847"/>
          </a:xfrm>
          <a:prstGeom prst="rect">
            <a:avLst/>
          </a:prstGeom>
          <a:noFill/>
        </p:spPr>
      </p:pic>
      <p:pic>
        <p:nvPicPr>
          <p:cNvPr id="56326" name="Picture 6" descr="https://sun3-10.userapi.com/impg/9gs9HpTAoJ_wzDBJDAFxVznfGxiQpD1h3fxQgw/ubk2tGY0h9g.jpg?size=767x1080&amp;quality=95&amp;sign=a643e848836b3e7ad3e1a2fffdda71d7&amp;type=alb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4505" y="993028"/>
            <a:ext cx="3544473" cy="4990913"/>
          </a:xfrm>
          <a:prstGeom prst="rect">
            <a:avLst/>
          </a:prstGeom>
          <a:noFill/>
        </p:spPr>
      </p:pic>
      <p:sp>
        <p:nvSpPr>
          <p:cNvPr id="56328" name="AutoShape 8" descr="https://sun9-78.userapi.com/impg/xjj9mltoynwiCH-GAaqHahjntm4ApD36W-a52w/SmnQ6Ss8I38.jpg?size=756x1080&amp;quality=95&amp;sign=ca10e9cb21e1131144f37610ceac581e&amp;type=albu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6330" name="Picture 10" descr="https://sun9-78.userapi.com/impg/xjj9mltoynwiCH-GAaqHahjntm4ApD36W-a52w/SmnQ6Ss8I38.jpg?size=756x1080&amp;quality=95&amp;sign=ca10e9cb21e1131144f37610ceac581e&amp;type=album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1763" y="1006476"/>
            <a:ext cx="3493639" cy="49909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118615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Заголовок 69">
            <a:extLst>
              <a:ext uri="{FF2B5EF4-FFF2-40B4-BE49-F238E27FC236}">
                <a16:creationId xmlns="" xmlns:a16="http://schemas.microsoft.com/office/drawing/2014/main" id="{0E5B711B-1FB9-410F-85EA-CD7D435AC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497" y="1051787"/>
            <a:ext cx="2656603" cy="1268810"/>
          </a:xfrm>
        </p:spPr>
        <p:txBody>
          <a:bodyPr rtlCol="0"/>
          <a:lstStyle/>
          <a:p>
            <a:pPr rtl="0"/>
            <a:r>
              <a:rPr lang="ru-RU" dirty="0" smtClean="0"/>
              <a:t>Лучший волонтерский отряд 2018 год</a:t>
            </a:r>
            <a:endParaRPr lang="ru-RU" dirty="0"/>
          </a:p>
        </p:txBody>
      </p:sp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5CC4A231-EBE1-43E3-A79C-842314B65C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7CEEA5F9-AB64-4410-9739-01B806447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856DD176-B0F5-49FE-A0C1-060088DD6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ru-RU" smtClean="0"/>
              <a:pPr rtl="0"/>
              <a:t>15</a:t>
            </a:fld>
            <a:endParaRPr lang="ru-RU" dirty="0"/>
          </a:p>
        </p:txBody>
      </p:sp>
      <p:sp>
        <p:nvSpPr>
          <p:cNvPr id="22" name="Текст 21"/>
          <p:cNvSpPr>
            <a:spLocks noGrp="1"/>
          </p:cNvSpPr>
          <p:nvPr>
            <p:ph type="body" sz="quarter" idx="19"/>
          </p:nvPr>
        </p:nvSpPr>
        <p:spPr>
          <a:xfrm>
            <a:off x="5155588" y="4101183"/>
            <a:ext cx="2439012" cy="1783055"/>
          </a:xfrm>
        </p:spPr>
        <p:txBody>
          <a:bodyPr/>
          <a:lstStyle/>
          <a:p>
            <a:r>
              <a:rPr lang="ru-RU" dirty="0" smtClean="0"/>
              <a:t>За пропаганду ценностей здорового образа жизни 2019 г.</a:t>
            </a:r>
            <a:endParaRPr lang="ru-RU" dirty="0"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4" name="Текст 23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5" name="Текст 24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Содержимое 26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Содержимое 28"/>
          <p:cNvSpPr>
            <a:spLocks noGrp="1"/>
          </p:cNvSpPr>
          <p:nvPr>
            <p:ph sz="quarter" idx="18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90600" y="876300"/>
            <a:ext cx="3289300" cy="5003800"/>
          </a:xfrm>
          <a:prstGeom prst="rect">
            <a:avLst/>
          </a:prstGeom>
        </p:spPr>
      </p:pic>
      <p:pic>
        <p:nvPicPr>
          <p:cNvPr id="21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636026" y="800100"/>
            <a:ext cx="3717774" cy="525537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11861533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05.08.20ГГ</a:t>
            </a:r>
            <a:endParaRPr lang="ru-RU" noProof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ru-RU" noProof="0" smtClean="0"/>
              <a:pPr rtl="0"/>
              <a:t>16</a:t>
            </a:fld>
            <a:endParaRPr lang="ru-RU" noProof="0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14"/>
          </p:nvPr>
        </p:nvSpPr>
        <p:spPr>
          <a:xfrm>
            <a:off x="2320693" y="-1391870"/>
            <a:ext cx="3266975" cy="3266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6729351" y="2624449"/>
            <a:ext cx="5462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58696B"/>
                </a:solidFill>
              </a:rPr>
              <a:t>БЛАГОРОДСТВО</a:t>
            </a:r>
            <a:endParaRPr lang="ru-RU" sz="4000" b="1" dirty="0">
              <a:solidFill>
                <a:srgbClr val="58696B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0021" y="3472473"/>
            <a:ext cx="33369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ЧИСТОЕ СЕРДЦЕ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06139" y="4144487"/>
            <a:ext cx="4789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58696B"/>
                </a:solidFill>
              </a:rPr>
              <a:t>ТЕХНОЛОГИИ ДОБРА</a:t>
            </a:r>
            <a:endParaRPr lang="ru-RU" sz="4000" b="1" dirty="0">
              <a:solidFill>
                <a:srgbClr val="58696B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0047" y="2695698"/>
            <a:ext cx="58307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58696B"/>
                </a:solidFill>
              </a:rPr>
              <a:t>НЕРАВНОДУШИЕ</a:t>
            </a:r>
            <a:endParaRPr lang="ru-RU" sz="4000" b="1" dirty="0">
              <a:solidFill>
                <a:srgbClr val="58696B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1432" y="1947551"/>
            <a:ext cx="37169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D3982D"/>
                </a:solidFill>
              </a:rPr>
              <a:t>СМЕЛОСТЬ</a:t>
            </a:r>
            <a:endParaRPr lang="ru-RU" sz="4000" b="1" dirty="0">
              <a:solidFill>
                <a:srgbClr val="D3982D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27025" y="4738254"/>
            <a:ext cx="4215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4B823E"/>
                </a:solidFill>
              </a:rPr>
              <a:t>ПОНИМАНИЕ</a:t>
            </a:r>
            <a:endParaRPr lang="ru-RU" sz="4000" b="1" dirty="0">
              <a:solidFill>
                <a:srgbClr val="4B823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 rot="16200000">
            <a:off x="1889810" y="4016040"/>
            <a:ext cx="2913858" cy="707886"/>
          </a:xfrm>
          <a:prstGeom prst="rect">
            <a:avLst/>
          </a:prstGeom>
          <a:noFill/>
        </p:spPr>
        <p:txBody>
          <a:bodyPr vert="horz" wrap="square" rtlCol="0" anchor="ctr" anchorCtr="0">
            <a:spAutoFit/>
          </a:bodyPr>
          <a:lstStyle/>
          <a:p>
            <a:r>
              <a:rPr lang="ru-RU" sz="4000" b="1" dirty="0" smtClean="0">
                <a:solidFill>
                  <a:srgbClr val="D3982D"/>
                </a:solidFill>
              </a:rPr>
              <a:t>ДРУЖБА</a:t>
            </a:r>
            <a:endParaRPr lang="ru-RU" sz="4000" b="1" dirty="0">
              <a:solidFill>
                <a:srgbClr val="D3982D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08811" y="2137559"/>
            <a:ext cx="5308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4B823E"/>
                </a:solidFill>
              </a:rPr>
              <a:t>ИСКРЕННОСТЬ</a:t>
            </a:r>
            <a:endParaRPr lang="ru-RU" sz="4000" b="1" dirty="0">
              <a:solidFill>
                <a:srgbClr val="4B823E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239990" y="4132614"/>
            <a:ext cx="40494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СТОЙКОСТЬ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 rot="16200000">
            <a:off x="4488875" y="1100783"/>
            <a:ext cx="40732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70C0"/>
                </a:solidFill>
              </a:rPr>
              <a:t>МУЖЕСТВО</a:t>
            </a:r>
            <a:endParaRPr lang="ru-RU" sz="4000" b="1" dirty="0">
              <a:solidFill>
                <a:srgbClr val="0070C0"/>
              </a:solidFill>
            </a:endParaRPr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5"/>
          </p:nvPr>
        </p:nvSpPr>
        <p:spPr>
          <a:xfrm>
            <a:off x="3365040" y="7162576"/>
            <a:ext cx="4834569" cy="238419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3479470" y="3230087"/>
            <a:ext cx="53913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C00000"/>
                </a:solidFill>
              </a:rPr>
              <a:t>ВОЛОНТЁР</a:t>
            </a:r>
            <a:endParaRPr lang="ru-RU" sz="7200" b="1" dirty="0">
              <a:solidFill>
                <a:srgbClr val="C00000"/>
              </a:solidFill>
            </a:endParaRPr>
          </a:p>
        </p:txBody>
      </p:sp>
      <p:pic>
        <p:nvPicPr>
          <p:cNvPr id="50180" name="Picture 4" descr="C:\Users\zolotoreva_n\Desktop\лала\1641261112_24-damion-club-p-serdechki-na-belom-fone-2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26391" y="3431970"/>
            <a:ext cx="828248" cy="774404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1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Текст 12">
            <a:extLst>
              <a:ext uri="{FF2B5EF4-FFF2-40B4-BE49-F238E27FC236}">
                <a16:creationId xmlns="" xmlns:a16="http://schemas.microsoft.com/office/drawing/2014/main" id="{8FD7DC7A-3B7F-410C-9B4A-818BD4FCC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8077" y="1097242"/>
            <a:ext cx="7864112" cy="657883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ru-RU" sz="4400" dirty="0" smtClean="0"/>
              <a:t>СПАСИБО ЗА ВНИМАНИЕ!</a:t>
            </a:r>
            <a:endParaRPr lang="ru-RU" sz="4400" dirty="0"/>
          </a:p>
        </p:txBody>
      </p:sp>
      <p:sp>
        <p:nvSpPr>
          <p:cNvPr id="14" name="Объект 13">
            <a:extLst>
              <a:ext uri="{FF2B5EF4-FFF2-40B4-BE49-F238E27FC236}">
                <a16:creationId xmlns="" xmlns:a16="http://schemas.microsoft.com/office/drawing/2014/main" id="{D529AC97-CEEF-4F49-9BAD-DD30A7E3B5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109845" y="999340"/>
            <a:ext cx="5578870" cy="1408770"/>
          </a:xfrm>
        </p:spPr>
        <p:txBody>
          <a:bodyPr rtlCol="0" anchor="ctr"/>
          <a:lstStyle/>
          <a:p>
            <a:pPr rtl="0"/>
            <a:endParaRPr lang="ru-RU" dirty="0"/>
          </a:p>
        </p:txBody>
      </p:sp>
      <p:sp>
        <p:nvSpPr>
          <p:cNvPr id="66" name="Прямоугольник 65">
            <a:extLst>
              <a:ext uri="{FF2B5EF4-FFF2-40B4-BE49-F238E27FC236}">
                <a16:creationId xmlns="" xmlns:a16="http://schemas.microsoft.com/office/drawing/2014/main" id="{70C5C27B-32E5-4B40-A6B9-D41475D8427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0E4865AA-CEF3-49DC-A71E-BA01A20A7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AEE40EF-072C-47F9-BAD4-39FD803AD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3BDEDB3A-C068-4452-A16D-219DDA3D7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ru-RU" smtClean="0"/>
              <a:pPr rtl="0"/>
              <a:t>17</a:t>
            </a:fld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3"/>
          </p:nvPr>
        </p:nvSpPr>
        <p:spPr>
          <a:xfrm>
            <a:off x="0" y="8713694"/>
            <a:ext cx="12192000" cy="1299795"/>
          </a:xfrm>
        </p:spPr>
      </p:sp>
      <p:pic>
        <p:nvPicPr>
          <p:cNvPr id="7169" name="Picture 1" descr="C:\Users\zolotoreva_n\Desktop\лала\1656399533458.jpg"/>
          <p:cNvPicPr>
            <a:picLocks noChangeAspect="1" noChangeArrowheads="1"/>
          </p:cNvPicPr>
          <p:nvPr/>
        </p:nvPicPr>
        <p:blipFill>
          <a:blip r:embed="rId3"/>
          <a:srcRect t="7499" b="4687"/>
          <a:stretch>
            <a:fillRect/>
          </a:stretch>
        </p:blipFill>
        <p:spPr bwMode="auto">
          <a:xfrm>
            <a:off x="2819400" y="1948774"/>
            <a:ext cx="6197600" cy="40817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5569878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Текст 28">
            <a:extLst>
              <a:ext uri="{FF2B5EF4-FFF2-40B4-BE49-F238E27FC236}">
                <a16:creationId xmlns="" xmlns:a16="http://schemas.microsoft.com/office/drawing/2014/main" id="{6A070758-9539-49E3-9A13-06037269F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810973" y="4189152"/>
            <a:ext cx="3121302" cy="469478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ru-RU" dirty="0"/>
              <a:t>Знакомство с </a:t>
            </a:r>
            <a:r>
              <a:rPr lang="ru-RU" dirty="0" smtClean="0"/>
              <a:t>отрядом</a:t>
            </a:r>
            <a:endParaRPr lang="ru-RU" dirty="0"/>
          </a:p>
        </p:txBody>
      </p:sp>
      <p:sp>
        <p:nvSpPr>
          <p:cNvPr id="27" name="Текст 26">
            <a:extLst>
              <a:ext uri="{FF2B5EF4-FFF2-40B4-BE49-F238E27FC236}">
                <a16:creationId xmlns="" xmlns:a16="http://schemas.microsoft.com/office/drawing/2014/main" id="{8CB3BA1F-61EC-43EA-B954-8D7BA548F2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0173" y="2360732"/>
            <a:ext cx="3266975" cy="326687"/>
          </a:xfrm>
        </p:spPr>
        <p:txBody>
          <a:bodyPr rtlCol="0"/>
          <a:lstStyle/>
          <a:p>
            <a:pPr rtl="0"/>
            <a:r>
              <a:rPr lang="ru-RU" sz="3200" dirty="0" smtClean="0"/>
              <a:t>Отряд «ДЕКА»​</a:t>
            </a:r>
            <a:endParaRPr lang="ru-RU" sz="3200" dirty="0"/>
          </a:p>
        </p:txBody>
      </p:sp>
      <p:sp>
        <p:nvSpPr>
          <p:cNvPr id="36" name="Объект 35">
            <a:extLst>
              <a:ext uri="{FF2B5EF4-FFF2-40B4-BE49-F238E27FC236}">
                <a16:creationId xmlns="" xmlns:a16="http://schemas.microsoft.com/office/drawing/2014/main" id="{E729BB73-6CD7-44AA-A8FE-669B7271B5B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26994" y="2804331"/>
            <a:ext cx="4834569" cy="2384195"/>
          </a:xfrm>
        </p:spPr>
        <p:txBody>
          <a:bodyPr rtlCol="0"/>
          <a:lstStyle/>
          <a:p>
            <a:pPr rtl="0"/>
            <a:r>
              <a:rPr lang="ru-RU" sz="2400" dirty="0" smtClean="0"/>
              <a:t>был основан социальным педагогом колледжа Золотарёвой Ниной Владимировной в 2018 году.</a:t>
            </a:r>
            <a:endParaRPr lang="ru-RU" sz="2400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87B47E8C-1F0A-40EF-81C0-6BA51F14DE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71846" y="6356350"/>
            <a:ext cx="2743200" cy="365125"/>
          </a:xfrm>
        </p:spPr>
        <p:txBody>
          <a:bodyPr rtlCol="0"/>
          <a:lstStyle/>
          <a:p>
            <a:pPr rtl="0"/>
            <a:r>
              <a:rPr lang="ru-RU"/>
              <a:t>05.08.20ГГ</a:t>
            </a: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69C484AE-32AC-478C-80FE-FD9EA56A8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DE6AF1E4-56E5-40D1-BBF3-E94672138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ru-RU" smtClean="0"/>
              <a:pPr rtl="0"/>
              <a:t>2</a:t>
            </a:fld>
            <a:endParaRPr lang="ru-RU"/>
          </a:p>
        </p:txBody>
      </p:sp>
      <p:sp>
        <p:nvSpPr>
          <p:cNvPr id="27650" name="AutoShape 2" descr="https://ugkp.ru/media/sub/2869/uploads/2544dc5348c0a4ee30c06d443920a2a2.jpeg"/>
          <p:cNvSpPr>
            <a:spLocks noGrp="1" noChangeAspect="1" noChangeArrowheads="1"/>
          </p:cNvSpPr>
          <p:nvPr>
            <p:ph type="pic" sz="quarter" idx="13"/>
          </p:nvPr>
        </p:nvSpPr>
        <p:spPr bwMode="auto"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7652" name="Picture 4" descr="C:\Users\zolotoreva_n\Desktop\лала\Безымянный.png"/>
          <p:cNvPicPr>
            <a:picLocks noChangeAspect="1" noChangeArrowheads="1"/>
          </p:cNvPicPr>
          <p:nvPr/>
        </p:nvPicPr>
        <p:blipFill>
          <a:blip r:embed="rId3"/>
          <a:srcRect r="21053"/>
          <a:stretch>
            <a:fillRect/>
          </a:stretch>
        </p:blipFill>
        <p:spPr bwMode="auto">
          <a:xfrm>
            <a:off x="1504110" y="-1177"/>
            <a:ext cx="4358808" cy="68591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66074755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1">
            <a:extLst>
              <a:ext uri="{FF2B5EF4-FFF2-40B4-BE49-F238E27FC236}">
                <a16:creationId xmlns="" xmlns:a16="http://schemas.microsoft.com/office/drawing/2014/main" id="{CBCB163A-DD49-4E4B-9289-C8ABBE6C2E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4784" y="2576944"/>
            <a:ext cx="5514276" cy="1721922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ru-RU" sz="4800" dirty="0" smtClean="0"/>
              <a:t>НАШИ ПРОЕКТЫ:</a:t>
            </a:r>
            <a:endParaRPr lang="ru-RU" sz="4800" dirty="0"/>
          </a:p>
        </p:txBody>
      </p:sp>
      <p:pic>
        <p:nvPicPr>
          <p:cNvPr id="173" name="Рисунок 172" descr="Группа людей с поднятыми руками">
            <a:extLst>
              <a:ext uri="{FF2B5EF4-FFF2-40B4-BE49-F238E27FC236}">
                <a16:creationId xmlns="" xmlns:a16="http://schemas.microsoft.com/office/drawing/2014/main" id="{971515B1-92BF-428B-805A-F5D5532285F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6311899" cy="6858000"/>
          </a:xfrm>
        </p:spPr>
      </p:pic>
      <p:sp>
        <p:nvSpPr>
          <p:cNvPr id="47" name="Объект 46">
            <a:extLst>
              <a:ext uri="{FF2B5EF4-FFF2-40B4-BE49-F238E27FC236}">
                <a16:creationId xmlns="" xmlns:a16="http://schemas.microsoft.com/office/drawing/2014/main" id="{5FB43F08-6A5D-4853-9EB0-FBB34B4D9C3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289797" y="4981700"/>
            <a:ext cx="5257799" cy="1701800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2" name="Дата 1">
            <a:extLst>
              <a:ext uri="{FF2B5EF4-FFF2-40B4-BE49-F238E27FC236}">
                <a16:creationId xmlns="" xmlns:a16="http://schemas.microsoft.com/office/drawing/2014/main" id="{3D619EF3-D2C1-45EC-8BA2-EEA19200AA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="" xmlns:a16="http://schemas.microsoft.com/office/drawing/2014/main" id="{B2301FCE-B074-45EF-A6F9-9CD2F11C3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1599C981-FFE0-4DE7-BCE3-2AFFA0D61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ru-RU" smtClean="0"/>
              <a:pPr rtl="0"/>
              <a:t>3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5613139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7B7E5B3-F6B1-4A5C-A942-9728FEC576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11C0FA35-FBFE-4B23-B0D5-ECBC4C9053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18">
            <a:extLst>
              <a:ext uri="{FF2B5EF4-FFF2-40B4-BE49-F238E27FC236}">
                <a16:creationId xmlns=""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7740" y="1240824"/>
            <a:ext cx="6494981" cy="49569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ru-RU" sz="4000" dirty="0" smtClean="0"/>
              <a:t>«СДЕЛАЕМ ЖИЗНЬ ЯРЧЕ!»</a:t>
            </a:r>
            <a:endParaRPr lang="ru-RU" sz="4000" dirty="0"/>
          </a:p>
        </p:txBody>
      </p:sp>
      <p:sp>
        <p:nvSpPr>
          <p:cNvPr id="28" name="Объект 27">
            <a:extLst>
              <a:ext uri="{FF2B5EF4-FFF2-40B4-BE49-F238E27FC236}">
                <a16:creationId xmlns="" xmlns:a16="http://schemas.microsoft.com/office/drawing/2014/main" id="{29909120-B013-4872-BAFC-11D63AAABD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948374" y="2680562"/>
            <a:ext cx="5362575" cy="3532188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C7F794E-8D8D-4E1B-9A9D-F5A6A9E31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7DA5921-BFDC-41F2-85DA-24C802F28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46665B6-F02E-4FF8-AEBC-BEFA35EA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ru-RU" smtClean="0"/>
              <a:pPr rtl="0"/>
              <a:t>4</a:t>
            </a:fld>
            <a:endParaRPr lang="ru-RU"/>
          </a:p>
        </p:txBody>
      </p:sp>
      <p:pic>
        <p:nvPicPr>
          <p:cNvPr id="14" name="object 5"/>
          <p:cNvPicPr>
            <a:picLocks noGrp="1"/>
          </p:cNvPicPr>
          <p:nvPr>
            <p:ph type="pic" sz="quarter" idx="13"/>
          </p:nvPr>
        </p:nvPicPr>
        <p:blipFill>
          <a:blip r:embed="rId3" cstate="print"/>
          <a:srcRect t="5000" b="5000"/>
          <a:stretch>
            <a:fillRect/>
          </a:stretch>
        </p:blipFill>
        <p:spPr>
          <a:xfrm>
            <a:off x="1331259" y="2173183"/>
            <a:ext cx="6387702" cy="3740727"/>
          </a:xfrm>
          <a:prstGeom prst="rect">
            <a:avLst/>
          </a:prstGeom>
        </p:spPr>
      </p:pic>
      <p:pic>
        <p:nvPicPr>
          <p:cNvPr id="15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81331" y="866898"/>
            <a:ext cx="2679593" cy="505797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4400736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3"/>
          </p:nvPr>
        </p:nvSpPr>
        <p:spPr>
          <a:xfrm>
            <a:off x="11874500" y="0"/>
            <a:ext cx="317499" cy="6858000"/>
          </a:xfrm>
        </p:spPr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05.08.20ГГ</a:t>
            </a:r>
            <a:endParaRPr lang="ru-RU" noProof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5"/>
          </p:nvPr>
        </p:nvSpPr>
        <p:spPr>
          <a:xfrm>
            <a:off x="850901" y="1765301"/>
            <a:ext cx="5969000" cy="4318000"/>
          </a:xfrm>
        </p:spPr>
        <p:txBody>
          <a:bodyPr/>
          <a:lstStyle/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2020 год: проведено 4 акции: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«Сделаем жизнь ярче!»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«Весенние старты»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Новогодний спектакль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Танцевальный </a:t>
            </a:r>
            <a:r>
              <a:rPr lang="ru-RU" sz="2000" dirty="0" err="1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флешмоб</a:t>
            </a:r>
            <a:endParaRPr lang="ru-RU" sz="2000" dirty="0" smtClean="0">
              <a:solidFill>
                <a:schemeClr val="tx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обучающихся колледжа, принявших участие: 14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Педагогов колледжа: 2</a:t>
            </a:r>
          </a:p>
          <a:p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учащихся школы: 56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Презентация для конференции</a:t>
            </a:r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ru-RU" noProof="0" smtClean="0"/>
              <a:pPr rtl="0"/>
              <a:t>5</a:t>
            </a:fld>
            <a:endParaRPr lang="ru-RU" noProof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76302" y="879478"/>
            <a:ext cx="5422898" cy="469476"/>
          </a:xfrm>
        </p:spPr>
        <p:txBody>
          <a:bodyPr/>
          <a:lstStyle/>
          <a:p>
            <a:r>
              <a:rPr lang="ru-RU" sz="4000" dirty="0" smtClean="0"/>
              <a:t>ИТОГИ ПРОЕКТА:</a:t>
            </a:r>
            <a:endParaRPr lang="ru-RU" sz="4000" dirty="0"/>
          </a:p>
        </p:txBody>
      </p:sp>
      <p:pic>
        <p:nvPicPr>
          <p:cNvPr id="10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226301" y="495300"/>
            <a:ext cx="4305300" cy="5924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Текст 17">
            <a:extLst>
              <a:ext uri="{FF2B5EF4-FFF2-40B4-BE49-F238E27FC236}">
                <a16:creationId xmlns="" xmlns:a16="http://schemas.microsoft.com/office/drawing/2014/main" id="{59498E64-6451-4E0A-BE2B-4D44D7FC4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243" y="154379"/>
            <a:ext cx="6881089" cy="1562551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ru-RU" sz="4000" dirty="0" smtClean="0"/>
              <a:t>ПРОЕКТ ПРОФИЛАКТИКИ ВИЧ-ИНФЕКЦИИ</a:t>
            </a:r>
            <a:endParaRPr lang="ru-RU" sz="4000" dirty="0"/>
          </a:p>
        </p:txBody>
      </p:sp>
      <p:sp>
        <p:nvSpPr>
          <p:cNvPr id="19" name="Объект 18">
            <a:extLst>
              <a:ext uri="{FF2B5EF4-FFF2-40B4-BE49-F238E27FC236}">
                <a16:creationId xmlns="" xmlns:a16="http://schemas.microsoft.com/office/drawing/2014/main" id="{544C4064-B69B-4ECE-8110-639CB21C9067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017111" y="2906895"/>
            <a:ext cx="4606159" cy="2221291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64FA525C-AEDE-43EA-858A-37E4183E0F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95696" y="6492875"/>
            <a:ext cx="27432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B402CEE3-4E08-4106-AC43-0E32E79CA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19230" y="6356350"/>
            <a:ext cx="3152912" cy="365125"/>
          </a:xfrm>
        </p:spPr>
        <p:txBody>
          <a:bodyPr rtlCol="0"/>
          <a:lstStyle/>
          <a:p>
            <a:pPr rtl="0"/>
            <a:r>
              <a:rPr lang="ru-RU"/>
              <a:t>Презентация для конференции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53B74012-3B10-4CDC-9117-E08BA2B17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0344" y="6356350"/>
            <a:ext cx="843455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ru-RU" smtClean="0"/>
              <a:pPr rtl="0"/>
              <a:t>6</a:t>
            </a:fld>
            <a:endParaRPr lang="ru-RU"/>
          </a:p>
        </p:txBody>
      </p:sp>
      <p:sp>
        <p:nvSpPr>
          <p:cNvPr id="10" name="Рисунок 9"/>
          <p:cNvSpPr>
            <a:spLocks noGrp="1"/>
          </p:cNvSpPr>
          <p:nvPr>
            <p:ph type="pic" sz="quarter" idx="13"/>
          </p:nvPr>
        </p:nvSpPr>
        <p:spPr/>
      </p:sp>
      <p:pic>
        <p:nvPicPr>
          <p:cNvPr id="23554" name="Picture 2" descr="C:\Users\zolotoreva_n\Desktop\лала\1656399465305.jpg"/>
          <p:cNvPicPr>
            <a:picLocks noChangeAspect="1" noChangeArrowheads="1"/>
          </p:cNvPicPr>
          <p:nvPr/>
        </p:nvPicPr>
        <p:blipFill>
          <a:blip r:embed="rId3"/>
          <a:srcRect t="3515" b="3515"/>
          <a:stretch>
            <a:fillRect/>
          </a:stretch>
        </p:blipFill>
        <p:spPr bwMode="auto">
          <a:xfrm>
            <a:off x="7563157" y="1061900"/>
            <a:ext cx="4413691" cy="5471188"/>
          </a:xfrm>
          <a:prstGeom prst="rect">
            <a:avLst/>
          </a:prstGeom>
          <a:noFill/>
        </p:spPr>
      </p:pic>
      <p:pic>
        <p:nvPicPr>
          <p:cNvPr id="23555" name="Picture 3" descr="C:\Users\zolotoreva_n\Desktop\лала\Безымянный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9630" y="2756647"/>
            <a:ext cx="6705229" cy="37675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03726729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3"/>
          </p:nvPr>
        </p:nvSpPr>
        <p:spPr>
          <a:xfrm>
            <a:off x="10121900" y="0"/>
            <a:ext cx="2070099" cy="6858000"/>
          </a:xfrm>
        </p:spPr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05.08.20ГГ</a:t>
            </a:r>
            <a:endParaRPr lang="ru-RU" noProof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5"/>
          </p:nvPr>
        </p:nvSpPr>
        <p:spPr>
          <a:xfrm>
            <a:off x="775811" y="1738495"/>
            <a:ext cx="6336189" cy="4306705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Прошли обучение: 23 обучающихся; 2 педагога. 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Проведено Акций в колледже: 4.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Групповые мероприятия: 13 занятий.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Сдача тестов на ВИЧ 2020 г.: 485; 2021 г.: 262. 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Сопровождение мобильных пунктов тестирования на  территории Ленинского района: 4 акции.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в мероприятиях Центра ВИЧ\СПИД: КВИЗ «Весь мир знает, а ты?».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Размещение информации, ссылки на интернет -источники на сайте колледжа: 2.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Презентация для конференции</a:t>
            </a:r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ru-RU" noProof="0" smtClean="0"/>
              <a:pPr rtl="0"/>
              <a:t>7</a:t>
            </a:fld>
            <a:endParaRPr lang="ru-RU" noProof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12802" y="968378"/>
            <a:ext cx="5194298" cy="469476"/>
          </a:xfrm>
        </p:spPr>
        <p:txBody>
          <a:bodyPr/>
          <a:lstStyle/>
          <a:p>
            <a:r>
              <a:rPr lang="ru-RU" sz="4000" dirty="0" smtClean="0"/>
              <a:t>ИТОГИ ПРОЕКТА:</a:t>
            </a:r>
            <a:endParaRPr lang="ru-RU" sz="4000" dirty="0"/>
          </a:p>
        </p:txBody>
      </p:sp>
      <p:pic>
        <p:nvPicPr>
          <p:cNvPr id="49154" name="Picture 2" descr="C:\Users\zolotoreva_n\Desktop\фото волонтеры аттестация\IMG-20210601-WA0010.jpg"/>
          <p:cNvPicPr>
            <a:picLocks noChangeAspect="1" noChangeArrowheads="1"/>
          </p:cNvPicPr>
          <p:nvPr/>
        </p:nvPicPr>
        <p:blipFill>
          <a:blip r:embed="rId2"/>
          <a:srcRect l="20669" r="29528"/>
          <a:stretch>
            <a:fillRect/>
          </a:stretch>
        </p:blipFill>
        <p:spPr bwMode="auto">
          <a:xfrm>
            <a:off x="7213600" y="787399"/>
            <a:ext cx="4766782" cy="56896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="" xmlns:a16="http://schemas.microsoft.com/office/drawing/2014/main" id="{F7B7E5B3-F6B1-4A5C-A942-9728FEC5764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/>
        </p:nvSpPr>
        <p:spPr>
          <a:xfrm>
            <a:off x="638177" y="631627"/>
            <a:ext cx="10915645" cy="5588197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="" xmlns:a16="http://schemas.microsoft.com/office/drawing/2014/main" id="{11C0FA35-FBFE-4B23-B0D5-ECBC4C9053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1389360" y="0"/>
            <a:ext cx="0" cy="1713387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Текст 18">
            <a:extLst>
              <a:ext uri="{FF2B5EF4-FFF2-40B4-BE49-F238E27FC236}">
                <a16:creationId xmlns="" xmlns:a16="http://schemas.microsoft.com/office/drawing/2014/main" id="{39B2324E-969D-4802-8BB3-E6EC3E221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035" y="1855695"/>
            <a:ext cx="5190564" cy="3160057"/>
          </a:xfr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rtl="0"/>
            <a:r>
              <a:rPr lang="ru-RU" sz="3200" dirty="0" smtClean="0"/>
              <a:t>ГРАЖДАНСКО-ПАТРИОТИЧЕСКИЙ ПРОЕКТ </a:t>
            </a:r>
            <a:br>
              <a:rPr lang="ru-RU" sz="3200" dirty="0" smtClean="0"/>
            </a:br>
            <a:r>
              <a:rPr lang="ru-RU" sz="3200" dirty="0" smtClean="0"/>
              <a:t>«ИСТОРИЯ МОЕГО КОЛЛЕДЖА»</a:t>
            </a:r>
            <a:endParaRPr lang="ru-RU" sz="3200" dirty="0"/>
          </a:p>
        </p:txBody>
      </p:sp>
      <p:sp>
        <p:nvSpPr>
          <p:cNvPr id="28" name="Объект 27">
            <a:extLst>
              <a:ext uri="{FF2B5EF4-FFF2-40B4-BE49-F238E27FC236}">
                <a16:creationId xmlns="" xmlns:a16="http://schemas.microsoft.com/office/drawing/2014/main" id="{29909120-B013-4872-BAFC-11D63AAABDD4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1948374" y="2680562"/>
            <a:ext cx="5362575" cy="3532188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7C7F794E-8D8D-4E1B-9A9D-F5A6A9E31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97DA5921-BFDC-41F2-85DA-24C802F28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646665B6-F02E-4FF8-AEBC-BEFA35EAF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rtlCol="0"/>
          <a:lstStyle/>
          <a:p>
            <a:pPr rtl="0"/>
            <a:fld id="{18D65601-5AE2-46FC-B138-694DDD2B510D}" type="slidenum">
              <a:rPr lang="ru-RU" smtClean="0"/>
              <a:pPr rtl="0"/>
              <a:t>8</a:t>
            </a:fld>
            <a:endParaRPr lang="ru-RU"/>
          </a:p>
        </p:txBody>
      </p:sp>
      <p:pic>
        <p:nvPicPr>
          <p:cNvPr id="51203" name="Picture 3" descr="C:\Users\zolotoreva_n\Desktop\лала\i_b3i2ACu0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60237" y="1058701"/>
            <a:ext cx="6315975" cy="473698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744007362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Рисунок 1"/>
          <p:cNvSpPr>
            <a:spLocks noGrp="1"/>
          </p:cNvSpPr>
          <p:nvPr>
            <p:ph type="pic" sz="quarter" idx="13"/>
          </p:nvPr>
        </p:nvSpPr>
        <p:spPr>
          <a:xfrm>
            <a:off x="10121900" y="0"/>
            <a:ext cx="2070099" cy="6858000"/>
          </a:xfrm>
        </p:spPr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r>
              <a:rPr lang="ru-RU" noProof="0" smtClean="0"/>
              <a:t>05.08.20ГГ</a:t>
            </a:r>
            <a:endParaRPr lang="ru-RU" noProof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15"/>
          </p:nvPr>
        </p:nvSpPr>
        <p:spPr>
          <a:xfrm>
            <a:off x="801211" y="1649595"/>
            <a:ext cx="10006489" cy="4179705"/>
          </a:xfrm>
        </p:spPr>
        <p:txBody>
          <a:bodyPr/>
          <a:lstStyle/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Проведено гражданско-патриотических Акций в колледже: 6.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Охват студентов, принявших участие в проекте: 28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Музейно-архивная деятельность: презентация, театрализованное представление на День победы 2021, 2022 г. в колледже, участие в городском конкурсе молодежных проектов «Твоя творческая инициатива» в 2020 году г. Екатеринбург.</a:t>
            </a:r>
          </a:p>
          <a:p>
            <a:pPr marL="342900" indent="-342900">
              <a:buAutoNum type="arabicPeriod"/>
            </a:pP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Пополнение архива музея колледжа документами.</a:t>
            </a:r>
          </a:p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 smtClean="0"/>
              <a:t>Презентация для конференции</a:t>
            </a:r>
            <a:endParaRPr lang="ru-RU" noProof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18D65601-5AE2-46FC-B138-694DDD2B510D}" type="slidenum">
              <a:rPr lang="ru-RU" noProof="0" smtClean="0"/>
              <a:pPr rtl="0"/>
              <a:t>9</a:t>
            </a:fld>
            <a:endParaRPr lang="ru-RU" noProof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812802" y="968378"/>
            <a:ext cx="5194298" cy="469476"/>
          </a:xfrm>
        </p:spPr>
        <p:txBody>
          <a:bodyPr/>
          <a:lstStyle/>
          <a:p>
            <a:r>
              <a:rPr lang="ru-RU" sz="4000" dirty="0" smtClean="0"/>
              <a:t>ИТОГИ ПРОЕКТА:</a:t>
            </a: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ользовательские">
  <a:themeElements>
    <a:clrScheme name="Custom 2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8696B"/>
      </a:accent1>
      <a:accent2>
        <a:srgbClr val="95B8BF"/>
      </a:accent2>
      <a:accent3>
        <a:srgbClr val="BFD4D9"/>
      </a:accent3>
      <a:accent4>
        <a:srgbClr val="5B4839"/>
      </a:accent4>
      <a:accent5>
        <a:srgbClr val="C3A398"/>
      </a:accent5>
      <a:accent6>
        <a:srgbClr val="CA553E"/>
      </a:accent6>
      <a:hlink>
        <a:srgbClr val="0563C1"/>
      </a:hlink>
      <a:folHlink>
        <a:srgbClr val="954F72"/>
      </a:folHlink>
    </a:clrScheme>
    <a:fontScheme name="Custom 30">
      <a:majorFont>
        <a:latin typeface="Tisa Offc Serif Pro"/>
        <a:ea typeface=""/>
        <a:cs typeface=""/>
      </a:majorFont>
      <a:minorFont>
        <a:latin typeface="Univer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chemeClr val="accent5">
              <a:lumMod val="20000"/>
              <a:lumOff val="80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ns1:themeFamily xmlns="" xmlns:ns0="http://schemas.openxmlformats.org/drawingml/2006/main" xmlns:ns1="http://schemas.microsoft.com/office/thememl/2012/main" name="Office Theme" id="{C4194EDF-6DD5-4870-8DAD-3FB4572B192D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BD30B0D-BC3E-46B4-AB0B-7D3A143E29E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8BBA40F7-EAAA-4895-BCBA-B630FB9352A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8CCD604-00CF-453E-8A44-3DC6FC586B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TM78544816</Template>
  <TotalTime>0</TotalTime>
  <Words>334</Words>
  <PresentationFormat>Произвольный</PresentationFormat>
  <Paragraphs>91</Paragraphs>
  <Slides>17</Slides>
  <Notes>13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Пользовательские</vt:lpstr>
      <vt:lpstr>«ДЕКА» -дело каждого</vt:lpstr>
      <vt:lpstr>Знакомство с отрядом</vt:lpstr>
      <vt:lpstr>НАШИ ПРОЕКТЫ:</vt:lpstr>
      <vt:lpstr>«СДЕЛАЕМ ЖИЗНЬ ЯРЧЕ!»</vt:lpstr>
      <vt:lpstr>ИТОГИ ПРОЕКТА:</vt:lpstr>
      <vt:lpstr>ПРОЕКТ ПРОФИЛАКТИКИ ВИЧ-ИНФЕКЦИИ</vt:lpstr>
      <vt:lpstr>ИТОГИ ПРОЕКТА:</vt:lpstr>
      <vt:lpstr>ГРАЖДАНСКО-ПАТРИОТИЧЕСКИЙ ПРОЕКТ  «ИСТОРИЯ МОЕГО КОЛЛЕДЖА»</vt:lpstr>
      <vt:lpstr>ИТОГИ ПРОЕКТА:</vt:lpstr>
      <vt:lpstr>III ГОРОДСКОЙ ФЕСТИВАЛЬ ДЕТСКИХ МУЗЕЙНЫХ МАРШРУТОВ «ВРЕМЯ ОТКРЫТИЙ» </vt:lpstr>
      <vt:lpstr>СБОР ГУМАНИТАРНОЙ ПОМОЩИ ДЛЯ ЖИТЕЛЕЙ ДОНБАССА И ЛУГАНСКА(400 КГ)</vt:lpstr>
      <vt:lpstr>Слайд 12</vt:lpstr>
      <vt:lpstr>Слайд 13</vt:lpstr>
      <vt:lpstr>Слайд 14</vt:lpstr>
      <vt:lpstr>Лучший волонтерский отряд 2018 год</vt:lpstr>
      <vt:lpstr>Слайд 16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2021-08-12T03:43:28Z</dcterms:created>
  <dcterms:modified xsi:type="dcterms:W3CDTF">2023-10-11T07:10:11Z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