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1" r:id="rId5"/>
    <p:sldId id="257" r:id="rId6"/>
    <p:sldId id="259" r:id="rId7"/>
    <p:sldId id="266" r:id="rId8"/>
    <p:sldId id="263" r:id="rId9"/>
    <p:sldId id="269" r:id="rId10"/>
    <p:sldId id="267" r:id="rId11"/>
    <p:sldId id="264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source.org/wiki/%D0%A3%D0%BA%D0%B0%D0%B7_%D0%9F%D1%80%D0%B5%D0%B7%D0%B8%D0%B4%D0%B8%D1%83%D0%BC%D0%B0_%D0%92%D0%A1_%D0%A1%D0%A1%D0%A1%D0%A0_%D0%BE%D1%82_27.12.1938_%D0%BE%D0%B1_%D1%83%D1%81%D1%82%D0%B0%D0%BD%D0%BE%D0%B2%D0%BB%D0%B5%D0%BD%D0%B8%D0%B8_%D0%B2%D1%8B%D1%81%D1%88%D0%B5%D0%B9_%D1%81%D1%82%D0%B5%D0%BF%D0%B5%D0%BD%D0%B8_%D0%BE%D1%82%D0%BB%D0%B8%D1%87%D0%B8%D1%8F_%E2%80%94_%D0%B7%D0%B2%D0%B0%D0%BD%D0%B8%D1%8F_%D0%93%D0%B5%D1%80%D0%BE%D1%8F_%D0%A1%D0%BE%D1%86%D0%B8%D0%B0%D0%BB%D0%B8%D1%81%D1%82%D0%B8%D1%87%D0%B5%D1%81%D0%BA%D0%BE%D0%B3%D0%BE_%D0%A2%D1%80%D1%83%D0%B4%D0%B0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ru.wikipedia.org/wiki/%D0%93%D0%B5%D1%80%D0%BE%D0%B9_%D0%A1%D0%BE%D1%86%D0%B8%D0%B0%D0%BB%D0%B8%D1%81%D1%82%D0%B8%D1%87%D0%B5%D1%81%D0%BA%D0%BE%D0%B3%D0%BE_%D0%A2%D1%80%D1%83%D0%B4%D0%B0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214290"/>
            <a:ext cx="6215106" cy="2786082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Выпускники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Свердловского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горно-металлургического техникума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имени И.И. Ползунова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786058"/>
            <a:ext cx="5789558" cy="27860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Лауреаты  </a:t>
            </a:r>
          </a:p>
          <a:p>
            <a:pPr algn="ctr"/>
            <a:r>
              <a:rPr lang="ru-RU" sz="2800" dirty="0" smtClean="0"/>
              <a:t>Сталинской </a:t>
            </a:r>
          </a:p>
          <a:p>
            <a:pPr algn="ctr"/>
            <a:r>
              <a:rPr lang="ru-RU" sz="2800" dirty="0" smtClean="0"/>
              <a:t>и Ленинской  премий. </a:t>
            </a:r>
          </a:p>
          <a:p>
            <a:pPr algn="ctr"/>
            <a:r>
              <a:rPr lang="ru-RU" sz="2800" dirty="0" smtClean="0"/>
              <a:t>Герои  Советского Союза и </a:t>
            </a:r>
          </a:p>
          <a:p>
            <a:pPr algn="ctr"/>
            <a:r>
              <a:rPr lang="ru-RU" sz="2800" dirty="0" smtClean="0"/>
              <a:t>Герои Социалистического Труда.</a:t>
            </a:r>
            <a:endParaRPr lang="ru-RU" sz="2800" dirty="0"/>
          </a:p>
        </p:txBody>
      </p:sp>
      <p:pic>
        <p:nvPicPr>
          <p:cNvPr id="1026" name="Picture 2" descr="C:\Users\work\Desktop\Sickle_and_Hamm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00372"/>
            <a:ext cx="1709175" cy="3072878"/>
          </a:xfrm>
          <a:prstGeom prst="rect">
            <a:avLst/>
          </a:prstGeom>
          <a:noFill/>
        </p:spPr>
      </p:pic>
      <p:pic>
        <p:nvPicPr>
          <p:cNvPr id="4" name="Picture 2" descr="C:\Users\work\Desktop\герой ссср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0"/>
            <a:ext cx="1447825" cy="2782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7500990" cy="6060766"/>
          </a:xfrm>
        </p:spPr>
        <p:txBody>
          <a:bodyPr>
            <a:normAutofit/>
          </a:bodyPr>
          <a:lstStyle/>
          <a:p>
            <a:pPr>
              <a:lnSpc>
                <a:spcPts val="1500"/>
              </a:lnSpc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Ле́нинская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пре́мия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— высшая форма поощрения граждан СССР за выдающиеся и наиболее крупные достижения в области  науки,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техники,литературы,искусства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 и архитектуры. Присуждалась с 1926 по  1935 годы (в то время чаще называлась </a:t>
            </a:r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премией имени В. И. Ленина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и в 1957-1991 годах; после распада СССР  не присваивается.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500"/>
              </a:lnSpc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Премии имени В. И. Ленина были учреждены  23 июня 1925 года  по постановлению ЦК ВКП (б) и СНК. Первоначально присуждались </a:t>
            </a:r>
          </a:p>
          <a:p>
            <a:pPr>
              <a:lnSpc>
                <a:spcPts val="1500"/>
              </a:lnSpc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лишь за научные труды.</a:t>
            </a:r>
          </a:p>
          <a:p>
            <a:pPr>
              <a:lnSpc>
                <a:spcPts val="1500"/>
              </a:lnSpc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 1935 по 1957 годы  не присуждались.</a:t>
            </a:r>
          </a:p>
          <a:p>
            <a:pPr>
              <a:lnSpc>
                <a:spcPts val="1500"/>
              </a:lnSpc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августа 1956 года ЦК КПСС и Совет Министров  СССР</a:t>
            </a:r>
          </a:p>
          <a:p>
            <a:pPr>
              <a:lnSpc>
                <a:spcPts val="1500"/>
              </a:lnSpc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приняли постановление восстановить премии имени  В.И. Ленина и присуждать их ежегодно ко дню рождения В. И. Ленина —22апреля.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4" descr="C:\Users\work\Desktop\400px-Lenin_prize_certificate_insi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209" y="4714884"/>
            <a:ext cx="5357791" cy="2143116"/>
          </a:xfrm>
          <a:prstGeom prst="rect">
            <a:avLst/>
          </a:prstGeom>
          <a:noFill/>
        </p:spPr>
      </p:pic>
      <p:pic>
        <p:nvPicPr>
          <p:cNvPr id="1029" name="Picture 5" descr="C:\Users\work\Desktop\400px-Lenin_prize_certificate_outsi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7562"/>
            <a:ext cx="6621082" cy="2714644"/>
          </a:xfrm>
          <a:prstGeom prst="rect">
            <a:avLst/>
          </a:prstGeom>
          <a:noFill/>
        </p:spPr>
      </p:pic>
      <p:pic>
        <p:nvPicPr>
          <p:cNvPr id="6" name="Рисунок 5" descr="C:\Users\work\Desktop\Medal_Lenin_Prize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214290"/>
            <a:ext cx="157163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80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Михаил  Иванович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Яковлев,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советский инженер-геолог.  Фото нет.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СГМТ- 1930г.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7358114" cy="42411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Ленинская премия 1959 года — за участие в открытии и разведке богатых железорудных месторождений Белгородского района Курской магнитной аномалии.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Это  самый мощный железорудный бассейн на Земле.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В 1953 году во время поисковых работ на уголь обнаружил в 30 км от Белгорода под покровом углисто-глинистых сланцев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ожелезненные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породы (на глубине 480 м).</a:t>
            </a:r>
          </a:p>
          <a:p>
            <a:pPr algn="ctr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( фото нет)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115064" cy="1680200"/>
          </a:xfrm>
        </p:spPr>
        <p:txBody>
          <a:bodyPr>
            <a:noAutofit/>
          </a:bodyPr>
          <a:lstStyle/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Константи́н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Ива́нович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Ушако́в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вып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СГМТ- 1931г.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  — инженер-металлург, организатор производства,</a:t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учёный в области  металлургии, доктор технических наук, профессор,  заслуженный деятель  науки и техники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рсфср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 (1973), лауреат  государственной премии  СССР (1982).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214554"/>
            <a:ext cx="6929486" cy="424118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К. И. Ушаков — один из создателей научной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школы  пирометаллургии, автор более 100  научных публикаций.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Под его руководством разработаны и внедрены в производство: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-технология и устройство плавильного агрегата   взвешенной плавки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(Алмалык-Узбекистан); 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-автоклавная   технология переработки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пирротиновых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концентратов на   Норильском  ГМК;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-технология   автогенной  плавки  медного  сульфидного сырья в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шахтных печах  на дутье, обогащенном кислородом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  Медногорском  медно-серном  комбинате;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-производство медной  фольги  на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Пышминском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медеэлектролитном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заводе  в  Свердловской области  и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Кыштымском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медеэлектролитном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заводе в  Челябинской области.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ork\Desktop\Ushakov_Konst_Ivan-ch_born19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"/>
            <a:ext cx="2357422" cy="2946778"/>
          </a:xfrm>
          <a:prstGeom prst="rect">
            <a:avLst/>
          </a:prstGeom>
          <a:noFill/>
        </p:spPr>
      </p:pic>
      <p:pic>
        <p:nvPicPr>
          <p:cNvPr id="1027" name="Picture 3" descr="C:\Users\work\Desktop\Medal_State_Prize_Soviet_Uni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429000"/>
            <a:ext cx="1655092" cy="3249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214554"/>
            <a:ext cx="6357982" cy="22145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r>
              <a:rPr lang="ru-RU" sz="3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культурно-досугового</a:t>
            </a: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отдела</a:t>
            </a:r>
          </a:p>
          <a:p>
            <a:pPr algn="ctr">
              <a:buNone/>
            </a:pP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А.Е. Осокин</a:t>
            </a:r>
          </a:p>
          <a:p>
            <a:pPr>
              <a:buNone/>
            </a:pP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500034" y="214290"/>
            <a:ext cx="7500990" cy="62865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Герой Советского Союза</a:t>
            </a:r>
            <a:r>
              <a:rPr lang="ru-RU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— высшая степень отличия в  СССР, которой удостаивали за совершение подвига или выдающиеся заслуги во время боевых действий, а также и в мирное время.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       Звание Героя Советского Союза впервые установлено Постановлением  ЦИК СССР от 16 апреля 1934 года, дополнительный знак отличия для Героя Советского Союза —медаль «Золотая звезда» учреждена 1 августа  1939г. 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         Последнее присвоение звания Героя Советского Союза произошло 24 декабря 1991 года. Начиная с 20 марта 1992 года за особые заслуги перед государством и народом присваивается  аналогичное звание  Героя  Российской Федерации.</a:t>
            </a:r>
          </a:p>
          <a:p>
            <a:pPr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Звание  </a:t>
            </a:r>
            <a:r>
              <a:rPr lang="ru-RU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«Героя Социалистического Труда»  </a:t>
            </a:r>
            <a:r>
              <a:rPr lang="ru-RU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является высшей степенью отличия в области хозяйственного и культурного строительства и присваивается лицам, которые своей особо выдающейся новаторской деятельностью в области промышленности, сельского хозяйства, транспорта, торговли, научных открытий и технических изобретений проявили исключительные заслуги перед государством, содействовали подъёму народного хозяйства, культуры, науки, росту могущества и славы СССР. 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       Герою Социалистического Труда вручались  орден Ленина  и грамота Президиума Верховного Совета СССР.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       Позднее Указом Президиума Верховного Совета СССР от  22 мая 1940года   «О дополнительных знаках отличия для Героев Социалистического Труда» был установлен особый знак отличия — золотая  медаль « Серп и Молот».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      Звание  Героя Социалистического Труда и Положение о звании учреждены  Указом Президиума  Верховного Совета  СССР от 27 декабря 1938года   «Об установлении  высшей  степени  отличия -звание  Героя Социалистического Труда»      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  <a:hlinkClick r:id="rId2" tooltip="s:Указ Президиума ВС СССР от 27.12.1938 об установлении высшей степени отличия — звания Героя Социалистического Труда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Ранее существовало звание «Герой Труда».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work\Desktop\Lipunov_A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42889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643174" y="285728"/>
            <a:ext cx="52417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Липунов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Александр Яковлевич, </a:t>
            </a: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/>
              <a:t> окончил СГМТ в 1937 г.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643306" y="1714488"/>
            <a:ext cx="3929090" cy="441167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Указом Президиума Верховного Совета СССР от 27 февраля 1945 года за образцовое выполнение боевых заданий командования на фронте борьбы с немецко-фашистскими захватчиками и проявленные при этом мужество и героизм старшине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Липунову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Александру Яковлевичу присвоено звание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Героя Советского Союза с вручением ордена Ленина и медали «Золотая Звезда»</a:t>
            </a: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(№ 5700).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ork\Desktop\герой ссср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000504"/>
            <a:ext cx="1375534" cy="2643182"/>
          </a:xfrm>
          <a:prstGeom prst="rect">
            <a:avLst/>
          </a:prstGeom>
          <a:noFill/>
        </p:spPr>
      </p:pic>
      <p:pic>
        <p:nvPicPr>
          <p:cNvPr id="6" name="Рисунок 5" descr="C:\Users\work\Desktop\Lipunov_A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42889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000232" y="0"/>
            <a:ext cx="5813288" cy="26431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Валериан  Алексеевич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Мусакин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главный инженер треста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Губахшахтстрой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Герой Социалистического Труда</a:t>
            </a:r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(28.08.1948 г.</a:t>
            </a:r>
            <a:r>
              <a:rPr lang="ru-RU" sz="2400" dirty="0" smtClean="0"/>
              <a:t>)</a:t>
            </a:r>
            <a:br>
              <a:rPr lang="ru-RU" sz="2400" dirty="0" smtClean="0"/>
            </a:br>
            <a:r>
              <a:rPr lang="ru-RU" sz="2800" dirty="0" smtClean="0"/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2643174" y="2357430"/>
            <a:ext cx="5357850" cy="435771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1930 году окончил   </a:t>
            </a:r>
          </a:p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Уральский индустриальный  техникум, </a:t>
            </a:r>
          </a:p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получил специальность горного техника.</a:t>
            </a:r>
          </a:p>
          <a:p>
            <a:pPr>
              <a:buNone/>
            </a:pPr>
            <a:r>
              <a:rPr lang="ru-RU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Указом Президиума Верховного Совета СССР от 28 августа 1948 года за выдающиеся успехи в деле увеличения добычи угля, восстановления и строительства угольных шахт и внедрение передовых методов работы, обеспечивающих значительный рост производительности труда </a:t>
            </a:r>
            <a:r>
              <a:rPr lang="ru-RU" sz="7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Мусакину</a:t>
            </a:r>
            <a:r>
              <a:rPr lang="ru-RU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Валериану Алексеевичу присвоено звание Героя Социалистического Труда с вручением ордена Ленина и золотой медали «Серп и Молот».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Медаль № 2875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Орден Ленина № 79234</a:t>
            </a:r>
          </a:p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work\Desktop\Musakin_VA_gst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23796"/>
            <a:ext cx="2357454" cy="3441882"/>
          </a:xfrm>
          <a:prstGeom prst="rect">
            <a:avLst/>
          </a:prstGeom>
          <a:noFill/>
        </p:spPr>
      </p:pic>
      <p:pic>
        <p:nvPicPr>
          <p:cNvPr id="2050" name="Picture 2" descr="C:\Users\work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857628"/>
            <a:ext cx="1500198" cy="2700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320040"/>
            <a:ext cx="555614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Каллистов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Анатолий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Назарович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окончил СГМТ в 1932г. , МТ,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http://www.biblioatom.ru/pers/kallistov_anatoliy_nazarovich-3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257176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71802" y="1661990"/>
            <a:ext cx="478634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С декабря 1937 года директор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Пышминского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медеэлектролитного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завода в Свердловской области.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 1949 году, после успешного испытания первой советской ядерной бомбы, страна высоко оценила личный вклад А.Н.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Каллистова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реализацию уранового проекта.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исключительные заслуги перед государством при выполнении специального задания правительства Указом президиума Верховного Совета СССР 29 октября 1949 года ему было присвоено звание Героя Социалистического Труда с вручением ордена Ленина и золотой медали «Серп и Молот».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Медаль № 4877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Орден Ленина № 111907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Лауреат Сталинской премии (1949 год).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work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57646"/>
            <a:ext cx="1444642" cy="2600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320040"/>
            <a:ext cx="51435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Кривоусов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Борис  Алексеевич,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окончил СГМТ в 1960г,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1214422"/>
            <a:ext cx="5143536" cy="5241314"/>
          </a:xfrm>
        </p:spPr>
        <p:txBody>
          <a:bodyPr>
            <a:normAutofit fontScale="85000" lnSpcReduction="10000"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В  1953—1957 годах — заместитель директора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Пышминского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медеэлектролитного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завода; </a:t>
            </a:r>
          </a:p>
          <a:p>
            <a:pPr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В 1957—1970 гг. — на партийной и советской работе; </a:t>
            </a:r>
          </a:p>
          <a:p>
            <a:pPr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В 1970—1982 гг. — директор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Пышминского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медеэлектролитного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завода (комбинат 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Уралэлектромедь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Под его руководством на предприятии построена первая в стране  шахтная печь непрерывного действия  для плавки катодов, спроектирован, смонтирован и освоен в работе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тиристорный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агрегат для реверсирования тока в цехе электролиза меди, введен в строй новый цех медных порошков. </a:t>
            </a:r>
          </a:p>
          <a:p>
            <a:pPr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По его инициативе построен экспериментальный благоустроенный поселок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Балтым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(Свердловская область).</a:t>
            </a:r>
          </a:p>
          <a:p>
            <a:pPr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За выдающиеся   производственные достижения, досрочное  выполнение заданий 10-пятилетки  и социалистических  обязательств , проявленную трудовую доблесть Указом президиума Верховного Совета СССР 02 марта 1981 года  Б.А.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Кривоусову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присвоено звание Героя Социалистического Труда с вручением ордена Ленина и золотой медали «Серп и Молот».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Медаль № 19613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Орден Ленина №  459 554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ork\Desktop\266px-Кривоусов_Борис_Алексееви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676"/>
            <a:ext cx="2571768" cy="3857652"/>
          </a:xfrm>
          <a:prstGeom prst="rect">
            <a:avLst/>
          </a:prstGeom>
          <a:noFill/>
        </p:spPr>
      </p:pic>
      <p:pic>
        <p:nvPicPr>
          <p:cNvPr id="4098" name="Picture 2" descr="C:\Users\work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357694"/>
            <a:ext cx="1285884" cy="2314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428604"/>
            <a:ext cx="5881710" cy="6060766"/>
          </a:xfrm>
        </p:spPr>
        <p:txBody>
          <a:bodyPr/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Ста́линская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пре́мия</a:t>
            </a:r>
            <a:r>
              <a:rPr lang="ru-RU" sz="1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(1-2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степени)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Пре́мия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имени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Ста́лина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— одна из высших форм поощрения граждан СССР   за выдающиеся достижения в области науки  и техники, военных знаний, литературы  и искусства, коренные усовершенствования методов производства в 1940-1955годах.</a:t>
            </a:r>
          </a:p>
          <a:p>
            <a:pPr algn="ctr"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В  1966 году  приравнена к созданной  Государственной	 премии СССР.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work\Desktop\150px-Medal_of_the_State_Stalin_Pri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1905000" cy="3086101"/>
          </a:xfrm>
          <a:prstGeom prst="rect">
            <a:avLst/>
          </a:prstGeom>
          <a:noFill/>
        </p:spPr>
      </p:pic>
      <p:pic>
        <p:nvPicPr>
          <p:cNvPr id="1027" name="Picture 3" descr="C:\Users\work\Desktop\300px-Stalin_prize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0310" y="2643182"/>
            <a:ext cx="4713690" cy="1743084"/>
          </a:xfrm>
          <a:prstGeom prst="rect">
            <a:avLst/>
          </a:prstGeom>
          <a:noFill/>
        </p:spPr>
      </p:pic>
      <p:pic>
        <p:nvPicPr>
          <p:cNvPr id="1028" name="Picture 4" descr="C:\Users\work\Desktop\300px-Stalin_prize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54" y="4500570"/>
            <a:ext cx="4786346" cy="1769950"/>
          </a:xfrm>
          <a:prstGeom prst="rect">
            <a:avLst/>
          </a:prstGeom>
          <a:noFill/>
        </p:spPr>
      </p:pic>
      <p:pic>
        <p:nvPicPr>
          <p:cNvPr id="7" name="Рисунок 6" descr="C:\Users\work\Desktop\300px-Stalin_prize.jpg"/>
          <p:cNvPicPr/>
          <p:nvPr/>
        </p:nvPicPr>
        <p:blipFill>
          <a:blip r:embed="rId5"/>
          <a:srcRect l="12639" t="11338" r="9418" b="16171"/>
          <a:stretch>
            <a:fillRect/>
          </a:stretch>
        </p:blipFill>
        <p:spPr bwMode="auto">
          <a:xfrm>
            <a:off x="142844" y="3500438"/>
            <a:ext cx="4714908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543824" cy="150019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Григорий Яковлевич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Устинов,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Свердловский индустриальный техникум- 1925г.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лауреат Сталинской премии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степени,   (1952г.).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357430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3105835"/>
            <a:ext cx="2500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2071678"/>
            <a:ext cx="450059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021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Во время войны разработал новую марку стали для производства солдатских касок.</a:t>
            </a:r>
            <a:endParaRPr lang="ru-RU" dirty="0" smtClean="0">
              <a:solidFill>
                <a:srgbClr val="20212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0212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Участвовал в совершенствовании металлургического производства, руководил внедрением новых технологий сталеварения, освоением новых марок легированных сталей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ork\Desktop\ustin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357430"/>
            <a:ext cx="2736801" cy="355404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286116" y="4286256"/>
            <a:ext cx="4857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Внёс вклад в выполнение заданий Государственного Комитета Обороны по производству металла для оборонной промышленности, освоение новых марок стали, наращивание мощностей в годы ВОВ, в коренное усовершенствование методов производственной работы.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543824" cy="221457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Иван Николаевич</a:t>
            </a:r>
          </a:p>
          <a:p>
            <a:pPr algn="ctr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Про́ничкин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 шахтёр-бурильщик, новатор производства</a:t>
            </a:r>
          </a:p>
          <a:p>
            <a:pPr algn="ctr">
              <a:buNone/>
            </a:pP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СГМТ – 1952г.</a:t>
            </a:r>
            <a:endParaRPr lang="ru-RU" sz="3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Лауреат Сталинской премии </a:t>
            </a:r>
            <a:r>
              <a:rPr lang="en-US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степени,   (1947г.)</a:t>
            </a: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357430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3105835"/>
            <a:ext cx="2500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2071678"/>
            <a:ext cx="45005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3071810"/>
            <a:ext cx="43577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За разработку и внедрение в горнорудную промышленность скоростных методов проходок горных выработок, обеспечивших высокую производительность труда.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Один из самых молодых лауреатов Сталинской премии- 21 год.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:\Users\work\Desktop\274px-Pronichki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14620"/>
            <a:ext cx="300039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289</TotalTime>
  <Words>310</Words>
  <PresentationFormat>Экран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Выпускники  Свердловского  горно-металлургического техникума  имени И.И. Ползунова  </vt:lpstr>
      <vt:lpstr>Слайд 2</vt:lpstr>
      <vt:lpstr>Липунов Александр Яковлевич,    окончил СГМТ в 1937 г. </vt:lpstr>
      <vt:lpstr>     Валериан  Алексеевич  Мусакин –   главный инженер треста Губахшахтстрой,  Герой Социалистического Труда  (28.08.1948 г.)  </vt:lpstr>
      <vt:lpstr>Каллистов   Анатолий Назарович,  окончил СГМТ в 1932г. , МТ,  </vt:lpstr>
      <vt:lpstr>Кривоусов  Борис  Алексеевич, окончил СГМТ в 1960г,   </vt:lpstr>
      <vt:lpstr>Слайд 7</vt:lpstr>
      <vt:lpstr>Слайд 8</vt:lpstr>
      <vt:lpstr>Слайд 9</vt:lpstr>
      <vt:lpstr>Слайд 10</vt:lpstr>
      <vt:lpstr>Михаил  Иванович  Яковлев,  советский инженер-геолог.  Фото нет. СГМТ- 1930г. </vt:lpstr>
      <vt:lpstr>Константи́н Ива́нович  Ушако́в, вып. СГМТ- 1931г.   — инженер-металлург, организатор производства, учёный в области  металлургии, доктор технических наук, профессор,  заслуженный деятель  науки и техники рсфср (1973), лауреат  государственной премии  СССР (1982).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Выпускники  Свердловского  горно-металлургического техникума  имени И.И. Ползунова  </dc:title>
  <dc:creator>work</dc:creator>
  <cp:lastModifiedBy>work</cp:lastModifiedBy>
  <cp:revision>58</cp:revision>
  <dcterms:created xsi:type="dcterms:W3CDTF">2023-05-30T08:18:49Z</dcterms:created>
  <dcterms:modified xsi:type="dcterms:W3CDTF">2023-10-16T12:15:28Z</dcterms:modified>
</cp:coreProperties>
</file>