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58" r:id="rId5"/>
    <p:sldId id="263" r:id="rId6"/>
    <p:sldId id="262" r:id="rId7"/>
    <p:sldId id="261" r:id="rId8"/>
    <p:sldId id="267" r:id="rId9"/>
    <p:sldId id="266" r:id="rId10"/>
    <p:sldId id="265" r:id="rId11"/>
    <p:sldId id="264" r:id="rId12"/>
    <p:sldId id="269" r:id="rId13"/>
    <p:sldId id="268" r:id="rId14"/>
    <p:sldId id="271" r:id="rId15"/>
  </p:sldIdLst>
  <p:sldSz cx="11874500" cy="6845300"/>
  <p:notesSz cx="11874500" cy="6845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821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91063" y="2122043"/>
            <a:ext cx="10098723" cy="143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82127" y="3833368"/>
            <a:ext cx="8316595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94042" y="1574419"/>
            <a:ext cx="516817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18637" y="1574419"/>
            <a:ext cx="516817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4042" y="273812"/>
            <a:ext cx="10692765" cy="1095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4042" y="1574419"/>
            <a:ext cx="10692765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39489" y="6366129"/>
            <a:ext cx="3801872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94042" y="6366129"/>
            <a:ext cx="2732595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54212" y="6366129"/>
            <a:ext cx="2732595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9.emf"/><Relationship Id="rId5" Type="http://schemas.openxmlformats.org/officeDocument/2006/relationships/image" Target="../media/image6.png"/><Relationship Id="rId10" Type="http://schemas.openxmlformats.org/officeDocument/2006/relationships/image" Target="../media/image18.emf"/><Relationship Id="rId4" Type="http://schemas.openxmlformats.org/officeDocument/2006/relationships/image" Target="../media/image5.png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png"/><Relationship Id="rId7" Type="http://schemas.openxmlformats.org/officeDocument/2006/relationships/image" Target="../media/image2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3.emf"/><Relationship Id="rId4" Type="http://schemas.openxmlformats.org/officeDocument/2006/relationships/image" Target="../media/image6.png"/><Relationship Id="rId9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27.jpeg"/><Relationship Id="rId5" Type="http://schemas.openxmlformats.org/officeDocument/2006/relationships/image" Target="../media/image6.png"/><Relationship Id="rId10" Type="http://schemas.openxmlformats.org/officeDocument/2006/relationships/image" Target="../media/image26.jpeg"/><Relationship Id="rId4" Type="http://schemas.openxmlformats.org/officeDocument/2006/relationships/image" Target="../media/image5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31.jpeg"/><Relationship Id="rId5" Type="http://schemas.openxmlformats.org/officeDocument/2006/relationships/image" Target="../media/image6.png"/><Relationship Id="rId10" Type="http://schemas.openxmlformats.org/officeDocument/2006/relationships/image" Target="../media/image30.jpeg"/><Relationship Id="rId4" Type="http://schemas.openxmlformats.org/officeDocument/2006/relationships/image" Target="../media/image5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488"/>
            <a:ext cx="11874500" cy="6829812"/>
            <a:chOff x="-4742" y="15488"/>
            <a:chExt cx="11874500" cy="682981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15488"/>
              <a:ext cx="11869757" cy="68298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742" y="4794250"/>
              <a:ext cx="5632450" cy="20510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13308" y="222250"/>
              <a:ext cx="4876799" cy="2125980"/>
            </a:xfrm>
            <a:custGeom>
              <a:avLst/>
              <a:gdLst/>
              <a:ahLst/>
              <a:cxnLst/>
              <a:rect l="l" t="t" r="r" b="b"/>
              <a:pathLst>
                <a:path w="5015865" h="2125980">
                  <a:moveTo>
                    <a:pt x="0" y="0"/>
                  </a:moveTo>
                  <a:lnTo>
                    <a:pt x="0" y="2050635"/>
                  </a:lnTo>
                  <a:lnTo>
                    <a:pt x="5015847" y="2125522"/>
                  </a:lnTo>
                  <a:lnTo>
                    <a:pt x="5015847" y="748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2B1C">
                <a:alpha val="71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67018" y="850273"/>
              <a:ext cx="3372485" cy="1119505"/>
            </a:xfrm>
            <a:custGeom>
              <a:avLst/>
              <a:gdLst/>
              <a:ahLst/>
              <a:cxnLst/>
              <a:rect l="l" t="t" r="r" b="b"/>
              <a:pathLst>
                <a:path w="3372484" h="1119505">
                  <a:moveTo>
                    <a:pt x="332270" y="550176"/>
                  </a:moveTo>
                  <a:lnTo>
                    <a:pt x="0" y="550176"/>
                  </a:lnTo>
                  <a:lnTo>
                    <a:pt x="0" y="1107033"/>
                  </a:lnTo>
                  <a:lnTo>
                    <a:pt x="144983" y="1107033"/>
                  </a:lnTo>
                  <a:lnTo>
                    <a:pt x="144983" y="661428"/>
                  </a:lnTo>
                  <a:lnTo>
                    <a:pt x="187236" y="661428"/>
                  </a:lnTo>
                  <a:lnTo>
                    <a:pt x="187236" y="1107033"/>
                  </a:lnTo>
                  <a:lnTo>
                    <a:pt x="332270" y="1107033"/>
                  </a:lnTo>
                  <a:lnTo>
                    <a:pt x="332270" y="661428"/>
                  </a:lnTo>
                  <a:lnTo>
                    <a:pt x="332270" y="550176"/>
                  </a:lnTo>
                  <a:close/>
                </a:path>
                <a:path w="3372484" h="1119505">
                  <a:moveTo>
                    <a:pt x="720991" y="781304"/>
                  </a:moveTo>
                  <a:lnTo>
                    <a:pt x="720725" y="741591"/>
                  </a:lnTo>
                  <a:lnTo>
                    <a:pt x="718642" y="681393"/>
                  </a:lnTo>
                  <a:lnTo>
                    <a:pt x="710082" y="633247"/>
                  </a:lnTo>
                  <a:lnTo>
                    <a:pt x="708317" y="627875"/>
                  </a:lnTo>
                  <a:lnTo>
                    <a:pt x="679424" y="583679"/>
                  </a:lnTo>
                  <a:lnTo>
                    <a:pt x="633933" y="553567"/>
                  </a:lnTo>
                  <a:lnTo>
                    <a:pt x="596138" y="542582"/>
                  </a:lnTo>
                  <a:lnTo>
                    <a:pt x="575919" y="539889"/>
                  </a:lnTo>
                  <a:lnTo>
                    <a:pt x="575919" y="953579"/>
                  </a:lnTo>
                  <a:lnTo>
                    <a:pt x="575729" y="971765"/>
                  </a:lnTo>
                  <a:lnTo>
                    <a:pt x="571982" y="1011643"/>
                  </a:lnTo>
                  <a:lnTo>
                    <a:pt x="563041" y="1024661"/>
                  </a:lnTo>
                  <a:lnTo>
                    <a:pt x="544042" y="1024661"/>
                  </a:lnTo>
                  <a:lnTo>
                    <a:pt x="531901" y="976515"/>
                  </a:lnTo>
                  <a:lnTo>
                    <a:pt x="531622" y="953579"/>
                  </a:lnTo>
                  <a:lnTo>
                    <a:pt x="531622" y="693661"/>
                  </a:lnTo>
                  <a:lnTo>
                    <a:pt x="534924" y="648538"/>
                  </a:lnTo>
                  <a:lnTo>
                    <a:pt x="547077" y="633247"/>
                  </a:lnTo>
                  <a:lnTo>
                    <a:pt x="563143" y="633247"/>
                  </a:lnTo>
                  <a:lnTo>
                    <a:pt x="575703" y="676046"/>
                  </a:lnTo>
                  <a:lnTo>
                    <a:pt x="575919" y="953579"/>
                  </a:lnTo>
                  <a:lnTo>
                    <a:pt x="575919" y="539889"/>
                  </a:lnTo>
                  <a:lnTo>
                    <a:pt x="575538" y="539826"/>
                  </a:lnTo>
                  <a:lnTo>
                    <a:pt x="553770" y="538899"/>
                  </a:lnTo>
                  <a:lnTo>
                    <a:pt x="530999" y="539877"/>
                  </a:lnTo>
                  <a:lnTo>
                    <a:pt x="489813" y="547636"/>
                  </a:lnTo>
                  <a:lnTo>
                    <a:pt x="454634" y="562991"/>
                  </a:lnTo>
                  <a:lnTo>
                    <a:pt x="415226" y="598766"/>
                  </a:lnTo>
                  <a:lnTo>
                    <a:pt x="393573" y="645464"/>
                  </a:lnTo>
                  <a:lnTo>
                    <a:pt x="387578" y="709676"/>
                  </a:lnTo>
                  <a:lnTo>
                    <a:pt x="386588" y="781304"/>
                  </a:lnTo>
                  <a:lnTo>
                    <a:pt x="386588" y="876592"/>
                  </a:lnTo>
                  <a:lnTo>
                    <a:pt x="386854" y="916330"/>
                  </a:lnTo>
                  <a:lnTo>
                    <a:pt x="388912" y="976515"/>
                  </a:lnTo>
                  <a:lnTo>
                    <a:pt x="399249" y="1030058"/>
                  </a:lnTo>
                  <a:lnTo>
                    <a:pt x="428155" y="1074267"/>
                  </a:lnTo>
                  <a:lnTo>
                    <a:pt x="473646" y="1104341"/>
                  </a:lnTo>
                  <a:lnTo>
                    <a:pt x="511429" y="1115314"/>
                  </a:lnTo>
                  <a:lnTo>
                    <a:pt x="553770" y="1119009"/>
                  </a:lnTo>
                  <a:lnTo>
                    <a:pt x="576541" y="1118031"/>
                  </a:lnTo>
                  <a:lnTo>
                    <a:pt x="617740" y="1110272"/>
                  </a:lnTo>
                  <a:lnTo>
                    <a:pt x="652919" y="1094917"/>
                  </a:lnTo>
                  <a:lnTo>
                    <a:pt x="692353" y="1059141"/>
                  </a:lnTo>
                  <a:lnTo>
                    <a:pt x="710184" y="1024661"/>
                  </a:lnTo>
                  <a:lnTo>
                    <a:pt x="718756" y="974839"/>
                  </a:lnTo>
                  <a:lnTo>
                    <a:pt x="720750" y="915492"/>
                  </a:lnTo>
                  <a:lnTo>
                    <a:pt x="720991" y="876592"/>
                  </a:lnTo>
                  <a:lnTo>
                    <a:pt x="720991" y="781304"/>
                  </a:lnTo>
                  <a:close/>
                </a:path>
                <a:path w="3372484" h="1119505">
                  <a:moveTo>
                    <a:pt x="1128788" y="550176"/>
                  </a:moveTo>
                  <a:lnTo>
                    <a:pt x="796518" y="550176"/>
                  </a:lnTo>
                  <a:lnTo>
                    <a:pt x="796518" y="960005"/>
                  </a:lnTo>
                  <a:lnTo>
                    <a:pt x="795909" y="977138"/>
                  </a:lnTo>
                  <a:lnTo>
                    <a:pt x="772452" y="1009624"/>
                  </a:lnTo>
                  <a:lnTo>
                    <a:pt x="750074" y="1011301"/>
                  </a:lnTo>
                  <a:lnTo>
                    <a:pt x="750074" y="1107033"/>
                  </a:lnTo>
                  <a:lnTo>
                    <a:pt x="772680" y="1107033"/>
                  </a:lnTo>
                  <a:lnTo>
                    <a:pt x="805967" y="1106589"/>
                  </a:lnTo>
                  <a:lnTo>
                    <a:pt x="858012" y="1103122"/>
                  </a:lnTo>
                  <a:lnTo>
                    <a:pt x="905217" y="1088212"/>
                  </a:lnTo>
                  <a:lnTo>
                    <a:pt x="932497" y="1050328"/>
                  </a:lnTo>
                  <a:lnTo>
                    <a:pt x="940536" y="1005636"/>
                  </a:lnTo>
                  <a:lnTo>
                    <a:pt x="941552" y="661428"/>
                  </a:lnTo>
                  <a:lnTo>
                    <a:pt x="983754" y="661428"/>
                  </a:lnTo>
                  <a:lnTo>
                    <a:pt x="983754" y="1107033"/>
                  </a:lnTo>
                  <a:lnTo>
                    <a:pt x="1128788" y="1107033"/>
                  </a:lnTo>
                  <a:lnTo>
                    <a:pt x="1128788" y="661428"/>
                  </a:lnTo>
                  <a:lnTo>
                    <a:pt x="1128788" y="550176"/>
                  </a:lnTo>
                  <a:close/>
                </a:path>
                <a:path w="3372484" h="1119505">
                  <a:moveTo>
                    <a:pt x="1505445" y="940562"/>
                  </a:moveTo>
                  <a:lnTo>
                    <a:pt x="1504467" y="899909"/>
                  </a:lnTo>
                  <a:lnTo>
                    <a:pt x="1496771" y="843064"/>
                  </a:lnTo>
                  <a:lnTo>
                    <a:pt x="1470609" y="806094"/>
                  </a:lnTo>
                  <a:lnTo>
                    <a:pt x="1443126" y="791984"/>
                  </a:lnTo>
                  <a:lnTo>
                    <a:pt x="1457871" y="783158"/>
                  </a:lnTo>
                  <a:lnTo>
                    <a:pt x="1487830" y="753973"/>
                  </a:lnTo>
                  <a:lnTo>
                    <a:pt x="1499704" y="708190"/>
                  </a:lnTo>
                  <a:lnTo>
                    <a:pt x="1500505" y="686422"/>
                  </a:lnTo>
                  <a:lnTo>
                    <a:pt x="1498282" y="653796"/>
                  </a:lnTo>
                  <a:lnTo>
                    <a:pt x="1480566" y="599808"/>
                  </a:lnTo>
                  <a:lnTo>
                    <a:pt x="1443380" y="561454"/>
                  </a:lnTo>
                  <a:lnTo>
                    <a:pt x="1376019" y="542061"/>
                  </a:lnTo>
                  <a:lnTo>
                    <a:pt x="1330388" y="539648"/>
                  </a:lnTo>
                  <a:lnTo>
                    <a:pt x="1293368" y="541401"/>
                  </a:lnTo>
                  <a:lnTo>
                    <a:pt x="1235468" y="555434"/>
                  </a:lnTo>
                  <a:lnTo>
                    <a:pt x="1198638" y="584898"/>
                  </a:lnTo>
                  <a:lnTo>
                    <a:pt x="1180363" y="638644"/>
                  </a:lnTo>
                  <a:lnTo>
                    <a:pt x="1178077" y="722642"/>
                  </a:lnTo>
                  <a:lnTo>
                    <a:pt x="1316761" y="722642"/>
                  </a:lnTo>
                  <a:lnTo>
                    <a:pt x="1316850" y="673252"/>
                  </a:lnTo>
                  <a:lnTo>
                    <a:pt x="1317091" y="662406"/>
                  </a:lnTo>
                  <a:lnTo>
                    <a:pt x="1332280" y="625513"/>
                  </a:lnTo>
                  <a:lnTo>
                    <a:pt x="1350441" y="625513"/>
                  </a:lnTo>
                  <a:lnTo>
                    <a:pt x="1366748" y="673252"/>
                  </a:lnTo>
                  <a:lnTo>
                    <a:pt x="1366647" y="708190"/>
                  </a:lnTo>
                  <a:lnTo>
                    <a:pt x="1358176" y="752475"/>
                  </a:lnTo>
                  <a:lnTo>
                    <a:pt x="1306042" y="763955"/>
                  </a:lnTo>
                  <a:lnTo>
                    <a:pt x="1283690" y="764197"/>
                  </a:lnTo>
                  <a:lnTo>
                    <a:pt x="1283690" y="845172"/>
                  </a:lnTo>
                  <a:lnTo>
                    <a:pt x="1329537" y="848436"/>
                  </a:lnTo>
                  <a:lnTo>
                    <a:pt x="1362748" y="878370"/>
                  </a:lnTo>
                  <a:lnTo>
                    <a:pt x="1366748" y="916711"/>
                  </a:lnTo>
                  <a:lnTo>
                    <a:pt x="1366748" y="955319"/>
                  </a:lnTo>
                  <a:lnTo>
                    <a:pt x="1365440" y="997712"/>
                  </a:lnTo>
                  <a:lnTo>
                    <a:pt x="1351038" y="1032395"/>
                  </a:lnTo>
                  <a:lnTo>
                    <a:pt x="1330388" y="1032395"/>
                  </a:lnTo>
                  <a:lnTo>
                    <a:pt x="1317028" y="993038"/>
                  </a:lnTo>
                  <a:lnTo>
                    <a:pt x="1316761" y="885977"/>
                  </a:lnTo>
                  <a:lnTo>
                    <a:pt x="1178077" y="885977"/>
                  </a:lnTo>
                  <a:lnTo>
                    <a:pt x="1178077" y="929982"/>
                  </a:lnTo>
                  <a:lnTo>
                    <a:pt x="1178814" y="966800"/>
                  </a:lnTo>
                  <a:lnTo>
                    <a:pt x="1184770" y="1022680"/>
                  </a:lnTo>
                  <a:lnTo>
                    <a:pt x="1208214" y="1071397"/>
                  </a:lnTo>
                  <a:lnTo>
                    <a:pt x="1239431" y="1096098"/>
                  </a:lnTo>
                  <a:lnTo>
                    <a:pt x="1284109" y="1112761"/>
                  </a:lnTo>
                  <a:lnTo>
                    <a:pt x="1342948" y="1118311"/>
                  </a:lnTo>
                  <a:lnTo>
                    <a:pt x="1370672" y="1117117"/>
                  </a:lnTo>
                  <a:lnTo>
                    <a:pt x="1418234" y="1107554"/>
                  </a:lnTo>
                  <a:lnTo>
                    <a:pt x="1455267" y="1088555"/>
                  </a:lnTo>
                  <a:lnTo>
                    <a:pt x="1481353" y="1060767"/>
                  </a:lnTo>
                  <a:lnTo>
                    <a:pt x="1496910" y="1023378"/>
                  </a:lnTo>
                  <a:lnTo>
                    <a:pt x="1504492" y="971867"/>
                  </a:lnTo>
                  <a:lnTo>
                    <a:pt x="1505445" y="940562"/>
                  </a:lnTo>
                  <a:close/>
                </a:path>
                <a:path w="3372484" h="1119505">
                  <a:moveTo>
                    <a:pt x="1846275" y="550176"/>
                  </a:moveTo>
                  <a:lnTo>
                    <a:pt x="1719910" y="550176"/>
                  </a:lnTo>
                  <a:lnTo>
                    <a:pt x="1698205" y="897356"/>
                  </a:lnTo>
                  <a:lnTo>
                    <a:pt x="1652714" y="550176"/>
                  </a:lnTo>
                  <a:lnTo>
                    <a:pt x="1526794" y="550176"/>
                  </a:lnTo>
                  <a:lnTo>
                    <a:pt x="1603171" y="969187"/>
                  </a:lnTo>
                  <a:lnTo>
                    <a:pt x="1609420" y="1004189"/>
                  </a:lnTo>
                  <a:lnTo>
                    <a:pt x="1610982" y="1013129"/>
                  </a:lnTo>
                  <a:lnTo>
                    <a:pt x="1611503" y="1016330"/>
                  </a:lnTo>
                  <a:lnTo>
                    <a:pt x="1611503" y="1022769"/>
                  </a:lnTo>
                  <a:lnTo>
                    <a:pt x="1569300" y="1035240"/>
                  </a:lnTo>
                  <a:lnTo>
                    <a:pt x="1560614" y="1035240"/>
                  </a:lnTo>
                  <a:lnTo>
                    <a:pt x="1560614" y="1107033"/>
                  </a:lnTo>
                  <a:lnTo>
                    <a:pt x="1645081" y="1107033"/>
                  </a:lnTo>
                  <a:lnTo>
                    <a:pt x="1677568" y="1106081"/>
                  </a:lnTo>
                  <a:lnTo>
                    <a:pt x="1727860" y="1098524"/>
                  </a:lnTo>
                  <a:lnTo>
                    <a:pt x="1771154" y="1071740"/>
                  </a:lnTo>
                  <a:lnTo>
                    <a:pt x="1792020" y="1020699"/>
                  </a:lnTo>
                  <a:lnTo>
                    <a:pt x="1802003" y="959370"/>
                  </a:lnTo>
                  <a:lnTo>
                    <a:pt x="1806765" y="918946"/>
                  </a:lnTo>
                  <a:lnTo>
                    <a:pt x="1809076" y="897356"/>
                  </a:lnTo>
                  <a:lnTo>
                    <a:pt x="1846275" y="550176"/>
                  </a:lnTo>
                  <a:close/>
                </a:path>
                <a:path w="3372484" h="1119505">
                  <a:moveTo>
                    <a:pt x="1969008" y="6921"/>
                  </a:moveTo>
                  <a:lnTo>
                    <a:pt x="1863877" y="6921"/>
                  </a:lnTo>
                  <a:lnTo>
                    <a:pt x="1786026" y="207314"/>
                  </a:lnTo>
                  <a:lnTo>
                    <a:pt x="1786026" y="6921"/>
                  </a:lnTo>
                  <a:lnTo>
                    <a:pt x="1686750" y="6921"/>
                  </a:lnTo>
                  <a:lnTo>
                    <a:pt x="1686750" y="380961"/>
                  </a:lnTo>
                  <a:lnTo>
                    <a:pt x="1790573" y="380961"/>
                  </a:lnTo>
                  <a:lnTo>
                    <a:pt x="1858581" y="207314"/>
                  </a:lnTo>
                  <a:lnTo>
                    <a:pt x="1869732" y="178854"/>
                  </a:lnTo>
                  <a:lnTo>
                    <a:pt x="1869732" y="380961"/>
                  </a:lnTo>
                  <a:lnTo>
                    <a:pt x="1969008" y="380961"/>
                  </a:lnTo>
                  <a:lnTo>
                    <a:pt x="1969008" y="178854"/>
                  </a:lnTo>
                  <a:lnTo>
                    <a:pt x="1969008" y="6921"/>
                  </a:lnTo>
                  <a:close/>
                </a:path>
                <a:path w="3372484" h="1119505">
                  <a:moveTo>
                    <a:pt x="2207666" y="550176"/>
                  </a:moveTo>
                  <a:lnTo>
                    <a:pt x="2062645" y="550176"/>
                  </a:lnTo>
                  <a:lnTo>
                    <a:pt x="2062645" y="749427"/>
                  </a:lnTo>
                  <a:lnTo>
                    <a:pt x="2020392" y="749427"/>
                  </a:lnTo>
                  <a:lnTo>
                    <a:pt x="2020392" y="550176"/>
                  </a:lnTo>
                  <a:lnTo>
                    <a:pt x="1875409" y="550176"/>
                  </a:lnTo>
                  <a:lnTo>
                    <a:pt x="1875409" y="1107033"/>
                  </a:lnTo>
                  <a:lnTo>
                    <a:pt x="2020392" y="1107033"/>
                  </a:lnTo>
                  <a:lnTo>
                    <a:pt x="2020392" y="873302"/>
                  </a:lnTo>
                  <a:lnTo>
                    <a:pt x="2062645" y="873302"/>
                  </a:lnTo>
                  <a:lnTo>
                    <a:pt x="2062645" y="1107033"/>
                  </a:lnTo>
                  <a:lnTo>
                    <a:pt x="2207666" y="1107033"/>
                  </a:lnTo>
                  <a:lnTo>
                    <a:pt x="2207666" y="873302"/>
                  </a:lnTo>
                  <a:lnTo>
                    <a:pt x="2207666" y="749427"/>
                  </a:lnTo>
                  <a:lnTo>
                    <a:pt x="2207666" y="550176"/>
                  </a:lnTo>
                  <a:close/>
                </a:path>
                <a:path w="3372484" h="1119505">
                  <a:moveTo>
                    <a:pt x="2363266" y="6921"/>
                  </a:moveTo>
                  <a:lnTo>
                    <a:pt x="2220099" y="6921"/>
                  </a:lnTo>
                  <a:lnTo>
                    <a:pt x="2186914" y="214147"/>
                  </a:lnTo>
                  <a:lnTo>
                    <a:pt x="2170900" y="123050"/>
                  </a:lnTo>
                  <a:lnTo>
                    <a:pt x="2150465" y="6921"/>
                  </a:lnTo>
                  <a:lnTo>
                    <a:pt x="2009419" y="6921"/>
                  </a:lnTo>
                  <a:lnTo>
                    <a:pt x="2009419" y="380961"/>
                  </a:lnTo>
                  <a:lnTo>
                    <a:pt x="2106980" y="380961"/>
                  </a:lnTo>
                  <a:lnTo>
                    <a:pt x="2106980" y="123050"/>
                  </a:lnTo>
                  <a:lnTo>
                    <a:pt x="2155952" y="380961"/>
                  </a:lnTo>
                  <a:lnTo>
                    <a:pt x="2218296" y="380961"/>
                  </a:lnTo>
                  <a:lnTo>
                    <a:pt x="2248954" y="214147"/>
                  </a:lnTo>
                  <a:lnTo>
                    <a:pt x="2265705" y="123050"/>
                  </a:lnTo>
                  <a:lnTo>
                    <a:pt x="2265705" y="380961"/>
                  </a:lnTo>
                  <a:lnTo>
                    <a:pt x="2363266" y="380961"/>
                  </a:lnTo>
                  <a:lnTo>
                    <a:pt x="2363266" y="123050"/>
                  </a:lnTo>
                  <a:lnTo>
                    <a:pt x="2363266" y="6921"/>
                  </a:lnTo>
                  <a:close/>
                </a:path>
                <a:path w="3372484" h="1119505">
                  <a:moveTo>
                    <a:pt x="2596400" y="781304"/>
                  </a:moveTo>
                  <a:lnTo>
                    <a:pt x="2596134" y="741591"/>
                  </a:lnTo>
                  <a:lnTo>
                    <a:pt x="2594038" y="681393"/>
                  </a:lnTo>
                  <a:lnTo>
                    <a:pt x="2585491" y="633247"/>
                  </a:lnTo>
                  <a:lnTo>
                    <a:pt x="2583726" y="627875"/>
                  </a:lnTo>
                  <a:lnTo>
                    <a:pt x="2554833" y="583679"/>
                  </a:lnTo>
                  <a:lnTo>
                    <a:pt x="2509342" y="553567"/>
                  </a:lnTo>
                  <a:lnTo>
                    <a:pt x="2471547" y="542582"/>
                  </a:lnTo>
                  <a:lnTo>
                    <a:pt x="2451328" y="539889"/>
                  </a:lnTo>
                  <a:lnTo>
                    <a:pt x="2451328" y="953579"/>
                  </a:lnTo>
                  <a:lnTo>
                    <a:pt x="2451125" y="971765"/>
                  </a:lnTo>
                  <a:lnTo>
                    <a:pt x="2447379" y="1011643"/>
                  </a:lnTo>
                  <a:lnTo>
                    <a:pt x="2438450" y="1024661"/>
                  </a:lnTo>
                  <a:lnTo>
                    <a:pt x="2419451" y="1024661"/>
                  </a:lnTo>
                  <a:lnTo>
                    <a:pt x="2407310" y="976515"/>
                  </a:lnTo>
                  <a:lnTo>
                    <a:pt x="2407018" y="953579"/>
                  </a:lnTo>
                  <a:lnTo>
                    <a:pt x="2407018" y="693661"/>
                  </a:lnTo>
                  <a:lnTo>
                    <a:pt x="2410320" y="648538"/>
                  </a:lnTo>
                  <a:lnTo>
                    <a:pt x="2422487" y="633247"/>
                  </a:lnTo>
                  <a:lnTo>
                    <a:pt x="2438552" y="633247"/>
                  </a:lnTo>
                  <a:lnTo>
                    <a:pt x="2451112" y="676046"/>
                  </a:lnTo>
                  <a:lnTo>
                    <a:pt x="2451328" y="953579"/>
                  </a:lnTo>
                  <a:lnTo>
                    <a:pt x="2451328" y="539889"/>
                  </a:lnTo>
                  <a:lnTo>
                    <a:pt x="2450947" y="539826"/>
                  </a:lnTo>
                  <a:lnTo>
                    <a:pt x="2429179" y="538899"/>
                  </a:lnTo>
                  <a:lnTo>
                    <a:pt x="2406408" y="539877"/>
                  </a:lnTo>
                  <a:lnTo>
                    <a:pt x="2365222" y="547636"/>
                  </a:lnTo>
                  <a:lnTo>
                    <a:pt x="2330043" y="562991"/>
                  </a:lnTo>
                  <a:lnTo>
                    <a:pt x="2290635" y="598766"/>
                  </a:lnTo>
                  <a:lnTo>
                    <a:pt x="2268982" y="645464"/>
                  </a:lnTo>
                  <a:lnTo>
                    <a:pt x="2262987" y="709676"/>
                  </a:lnTo>
                  <a:lnTo>
                    <a:pt x="2261997" y="781304"/>
                  </a:lnTo>
                  <a:lnTo>
                    <a:pt x="2261997" y="876592"/>
                  </a:lnTo>
                  <a:lnTo>
                    <a:pt x="2262263" y="916330"/>
                  </a:lnTo>
                  <a:lnTo>
                    <a:pt x="2264308" y="976515"/>
                  </a:lnTo>
                  <a:lnTo>
                    <a:pt x="2274646" y="1030058"/>
                  </a:lnTo>
                  <a:lnTo>
                    <a:pt x="2303564" y="1074267"/>
                  </a:lnTo>
                  <a:lnTo>
                    <a:pt x="2349055" y="1104341"/>
                  </a:lnTo>
                  <a:lnTo>
                    <a:pt x="2386825" y="1115314"/>
                  </a:lnTo>
                  <a:lnTo>
                    <a:pt x="2429179" y="1119009"/>
                  </a:lnTo>
                  <a:lnTo>
                    <a:pt x="2451951" y="1118031"/>
                  </a:lnTo>
                  <a:lnTo>
                    <a:pt x="2493137" y="1110272"/>
                  </a:lnTo>
                  <a:lnTo>
                    <a:pt x="2528328" y="1094917"/>
                  </a:lnTo>
                  <a:lnTo>
                    <a:pt x="2567762" y="1059141"/>
                  </a:lnTo>
                  <a:lnTo>
                    <a:pt x="2585580" y="1024661"/>
                  </a:lnTo>
                  <a:lnTo>
                    <a:pt x="2589403" y="1012456"/>
                  </a:lnTo>
                  <a:lnTo>
                    <a:pt x="2595410" y="948232"/>
                  </a:lnTo>
                  <a:lnTo>
                    <a:pt x="2596400" y="876592"/>
                  </a:lnTo>
                  <a:lnTo>
                    <a:pt x="2596400" y="781304"/>
                  </a:lnTo>
                  <a:close/>
                </a:path>
                <a:path w="3372484" h="1119505">
                  <a:moveTo>
                    <a:pt x="2661805" y="150749"/>
                  </a:moveTo>
                  <a:lnTo>
                    <a:pt x="2661462" y="139700"/>
                  </a:lnTo>
                  <a:lnTo>
                    <a:pt x="2661018" y="125056"/>
                  </a:lnTo>
                  <a:lnTo>
                    <a:pt x="2658668" y="102425"/>
                  </a:lnTo>
                  <a:lnTo>
                    <a:pt x="2641828" y="52108"/>
                  </a:lnTo>
                  <a:lnTo>
                    <a:pt x="2605519" y="18161"/>
                  </a:lnTo>
                  <a:lnTo>
                    <a:pt x="2549321" y="1143"/>
                  </a:lnTo>
                  <a:lnTo>
                    <a:pt x="2548077" y="1092"/>
                  </a:lnTo>
                  <a:lnTo>
                    <a:pt x="2548077" y="112369"/>
                  </a:lnTo>
                  <a:lnTo>
                    <a:pt x="2548077" y="139700"/>
                  </a:lnTo>
                  <a:lnTo>
                    <a:pt x="2514003" y="139700"/>
                  </a:lnTo>
                  <a:lnTo>
                    <a:pt x="2514003" y="112369"/>
                  </a:lnTo>
                  <a:lnTo>
                    <a:pt x="2516911" y="73596"/>
                  </a:lnTo>
                  <a:lnTo>
                    <a:pt x="2523820" y="66395"/>
                  </a:lnTo>
                  <a:lnTo>
                    <a:pt x="2538425" y="66395"/>
                  </a:lnTo>
                  <a:lnTo>
                    <a:pt x="2548077" y="112369"/>
                  </a:lnTo>
                  <a:lnTo>
                    <a:pt x="2548077" y="1092"/>
                  </a:lnTo>
                  <a:lnTo>
                    <a:pt x="2526398" y="0"/>
                  </a:lnTo>
                  <a:lnTo>
                    <a:pt x="2507361" y="939"/>
                  </a:lnTo>
                  <a:lnTo>
                    <a:pt x="2489454" y="3759"/>
                  </a:lnTo>
                  <a:lnTo>
                    <a:pt x="2442934" y="23456"/>
                  </a:lnTo>
                  <a:lnTo>
                    <a:pt x="2413584" y="58496"/>
                  </a:lnTo>
                  <a:lnTo>
                    <a:pt x="2401112" y="112699"/>
                  </a:lnTo>
                  <a:lnTo>
                    <a:pt x="2400287" y="135940"/>
                  </a:lnTo>
                  <a:lnTo>
                    <a:pt x="2400287" y="245122"/>
                  </a:lnTo>
                  <a:lnTo>
                    <a:pt x="2403665" y="296583"/>
                  </a:lnTo>
                  <a:lnTo>
                    <a:pt x="2420404" y="339496"/>
                  </a:lnTo>
                  <a:lnTo>
                    <a:pt x="2457500" y="371729"/>
                  </a:lnTo>
                  <a:lnTo>
                    <a:pt x="2500325" y="385279"/>
                  </a:lnTo>
                  <a:lnTo>
                    <a:pt x="2534297" y="387883"/>
                  </a:lnTo>
                  <a:lnTo>
                    <a:pt x="2552128" y="387210"/>
                  </a:lnTo>
                  <a:lnTo>
                    <a:pt x="2596184" y="377329"/>
                  </a:lnTo>
                  <a:lnTo>
                    <a:pt x="2628404" y="355409"/>
                  </a:lnTo>
                  <a:lnTo>
                    <a:pt x="2651620" y="321525"/>
                  </a:lnTo>
                  <a:lnTo>
                    <a:pt x="2654503" y="315112"/>
                  </a:lnTo>
                  <a:lnTo>
                    <a:pt x="2661526" y="268617"/>
                  </a:lnTo>
                  <a:lnTo>
                    <a:pt x="2661805" y="252234"/>
                  </a:lnTo>
                  <a:lnTo>
                    <a:pt x="2661805" y="224536"/>
                  </a:lnTo>
                  <a:lnTo>
                    <a:pt x="2553855" y="224536"/>
                  </a:lnTo>
                  <a:lnTo>
                    <a:pt x="2553855" y="274002"/>
                  </a:lnTo>
                  <a:lnTo>
                    <a:pt x="2553576" y="286854"/>
                  </a:lnTo>
                  <a:lnTo>
                    <a:pt x="2540673" y="321525"/>
                  </a:lnTo>
                  <a:lnTo>
                    <a:pt x="2524887" y="321525"/>
                  </a:lnTo>
                  <a:lnTo>
                    <a:pt x="2514003" y="200279"/>
                  </a:lnTo>
                  <a:lnTo>
                    <a:pt x="2661805" y="200279"/>
                  </a:lnTo>
                  <a:lnTo>
                    <a:pt x="2661805" y="150749"/>
                  </a:lnTo>
                  <a:close/>
                </a:path>
                <a:path w="3372484" h="1119505">
                  <a:moveTo>
                    <a:pt x="2966072" y="6921"/>
                  </a:moveTo>
                  <a:lnTo>
                    <a:pt x="2852953" y="6921"/>
                  </a:lnTo>
                  <a:lnTo>
                    <a:pt x="2852953" y="141414"/>
                  </a:lnTo>
                  <a:lnTo>
                    <a:pt x="2811970" y="141414"/>
                  </a:lnTo>
                  <a:lnTo>
                    <a:pt x="2811970" y="6921"/>
                  </a:lnTo>
                  <a:lnTo>
                    <a:pt x="2698826" y="6921"/>
                  </a:lnTo>
                  <a:lnTo>
                    <a:pt x="2698826" y="380961"/>
                  </a:lnTo>
                  <a:lnTo>
                    <a:pt x="2811970" y="380961"/>
                  </a:lnTo>
                  <a:lnTo>
                    <a:pt x="2811970" y="242989"/>
                  </a:lnTo>
                  <a:lnTo>
                    <a:pt x="2852953" y="242989"/>
                  </a:lnTo>
                  <a:lnTo>
                    <a:pt x="2852953" y="380961"/>
                  </a:lnTo>
                  <a:lnTo>
                    <a:pt x="2966072" y="380961"/>
                  </a:lnTo>
                  <a:lnTo>
                    <a:pt x="2966072" y="242989"/>
                  </a:lnTo>
                  <a:lnTo>
                    <a:pt x="2966072" y="141414"/>
                  </a:lnTo>
                  <a:lnTo>
                    <a:pt x="2966072" y="6921"/>
                  </a:lnTo>
                  <a:close/>
                </a:path>
                <a:path w="3372484" h="1119505">
                  <a:moveTo>
                    <a:pt x="2987332" y="924585"/>
                  </a:moveTo>
                  <a:lnTo>
                    <a:pt x="2982836" y="877125"/>
                  </a:lnTo>
                  <a:lnTo>
                    <a:pt x="2958363" y="831545"/>
                  </a:lnTo>
                  <a:lnTo>
                    <a:pt x="2924225" y="812723"/>
                  </a:lnTo>
                  <a:lnTo>
                    <a:pt x="2901073" y="806107"/>
                  </a:lnTo>
                  <a:lnTo>
                    <a:pt x="2921749" y="800379"/>
                  </a:lnTo>
                  <a:lnTo>
                    <a:pt x="2938716" y="793559"/>
                  </a:lnTo>
                  <a:lnTo>
                    <a:pt x="2951975" y="785622"/>
                  </a:lnTo>
                  <a:lnTo>
                    <a:pt x="2961487" y="776516"/>
                  </a:lnTo>
                  <a:lnTo>
                    <a:pt x="2965805" y="769137"/>
                  </a:lnTo>
                  <a:lnTo>
                    <a:pt x="2968180" y="765086"/>
                  </a:lnTo>
                  <a:lnTo>
                    <a:pt x="2972955" y="749960"/>
                  </a:lnTo>
                  <a:lnTo>
                    <a:pt x="2975800" y="731113"/>
                  </a:lnTo>
                  <a:lnTo>
                    <a:pt x="2976753" y="708571"/>
                  </a:lnTo>
                  <a:lnTo>
                    <a:pt x="2975406" y="674979"/>
                  </a:lnTo>
                  <a:lnTo>
                    <a:pt x="2964611" y="622655"/>
                  </a:lnTo>
                  <a:lnTo>
                    <a:pt x="2943491" y="589076"/>
                  </a:lnTo>
                  <a:lnTo>
                    <a:pt x="2898368" y="560857"/>
                  </a:lnTo>
                  <a:lnTo>
                    <a:pt x="2854909" y="552843"/>
                  </a:lnTo>
                  <a:lnTo>
                    <a:pt x="2842298" y="551942"/>
                  </a:lnTo>
                  <a:lnTo>
                    <a:pt x="2842298" y="698246"/>
                  </a:lnTo>
                  <a:lnTo>
                    <a:pt x="2842298" y="907834"/>
                  </a:lnTo>
                  <a:lnTo>
                    <a:pt x="2842298" y="959904"/>
                  </a:lnTo>
                  <a:lnTo>
                    <a:pt x="2841790" y="975233"/>
                  </a:lnTo>
                  <a:lnTo>
                    <a:pt x="2820365" y="1009065"/>
                  </a:lnTo>
                  <a:lnTo>
                    <a:pt x="2795803" y="1011999"/>
                  </a:lnTo>
                  <a:lnTo>
                    <a:pt x="2795803" y="855687"/>
                  </a:lnTo>
                  <a:lnTo>
                    <a:pt x="2834919" y="864273"/>
                  </a:lnTo>
                  <a:lnTo>
                    <a:pt x="2842298" y="907834"/>
                  </a:lnTo>
                  <a:lnTo>
                    <a:pt x="2842298" y="698246"/>
                  </a:lnTo>
                  <a:lnTo>
                    <a:pt x="2840875" y="738009"/>
                  </a:lnTo>
                  <a:lnTo>
                    <a:pt x="2810027" y="768794"/>
                  </a:lnTo>
                  <a:lnTo>
                    <a:pt x="2806636" y="768794"/>
                  </a:lnTo>
                  <a:lnTo>
                    <a:pt x="2801937" y="768883"/>
                  </a:lnTo>
                  <a:lnTo>
                    <a:pt x="2795803" y="769137"/>
                  </a:lnTo>
                  <a:lnTo>
                    <a:pt x="2795803" y="645210"/>
                  </a:lnTo>
                  <a:lnTo>
                    <a:pt x="2834424" y="654596"/>
                  </a:lnTo>
                  <a:lnTo>
                    <a:pt x="2842298" y="698246"/>
                  </a:lnTo>
                  <a:lnTo>
                    <a:pt x="2842298" y="551942"/>
                  </a:lnTo>
                  <a:lnTo>
                    <a:pt x="2826969" y="550837"/>
                  </a:lnTo>
                  <a:lnTo>
                    <a:pt x="2794901" y="550176"/>
                  </a:lnTo>
                  <a:lnTo>
                    <a:pt x="2650833" y="550176"/>
                  </a:lnTo>
                  <a:lnTo>
                    <a:pt x="2650833" y="1107033"/>
                  </a:lnTo>
                  <a:lnTo>
                    <a:pt x="2818003" y="1107033"/>
                  </a:lnTo>
                  <a:lnTo>
                    <a:pt x="2857944" y="1106411"/>
                  </a:lnTo>
                  <a:lnTo>
                    <a:pt x="2915678" y="1101432"/>
                  </a:lnTo>
                  <a:lnTo>
                    <a:pt x="2957741" y="1082738"/>
                  </a:lnTo>
                  <a:lnTo>
                    <a:pt x="2980042" y="1044435"/>
                  </a:lnTo>
                  <a:lnTo>
                    <a:pt x="2986519" y="1002626"/>
                  </a:lnTo>
                  <a:lnTo>
                    <a:pt x="2987332" y="976223"/>
                  </a:lnTo>
                  <a:lnTo>
                    <a:pt x="2987332" y="924585"/>
                  </a:lnTo>
                  <a:close/>
                </a:path>
                <a:path w="3372484" h="1119505">
                  <a:moveTo>
                    <a:pt x="3288868" y="6921"/>
                  </a:moveTo>
                  <a:lnTo>
                    <a:pt x="3183725" y="6921"/>
                  </a:lnTo>
                  <a:lnTo>
                    <a:pt x="3105886" y="207314"/>
                  </a:lnTo>
                  <a:lnTo>
                    <a:pt x="3105886" y="6921"/>
                  </a:lnTo>
                  <a:lnTo>
                    <a:pt x="3006598" y="6921"/>
                  </a:lnTo>
                  <a:lnTo>
                    <a:pt x="3006598" y="380961"/>
                  </a:lnTo>
                  <a:lnTo>
                    <a:pt x="3110433" y="380961"/>
                  </a:lnTo>
                  <a:lnTo>
                    <a:pt x="3178429" y="207314"/>
                  </a:lnTo>
                  <a:lnTo>
                    <a:pt x="3189579" y="178854"/>
                  </a:lnTo>
                  <a:lnTo>
                    <a:pt x="3189579" y="380961"/>
                  </a:lnTo>
                  <a:lnTo>
                    <a:pt x="3288868" y="380961"/>
                  </a:lnTo>
                  <a:lnTo>
                    <a:pt x="3288868" y="178854"/>
                  </a:lnTo>
                  <a:lnTo>
                    <a:pt x="3288868" y="6921"/>
                  </a:lnTo>
                  <a:close/>
                </a:path>
                <a:path w="3372484" h="1119505">
                  <a:moveTo>
                    <a:pt x="3372167" y="1107033"/>
                  </a:moveTo>
                  <a:lnTo>
                    <a:pt x="3357295" y="1007059"/>
                  </a:lnTo>
                  <a:lnTo>
                    <a:pt x="3342640" y="908532"/>
                  </a:lnTo>
                  <a:lnTo>
                    <a:pt x="3307753" y="673950"/>
                  </a:lnTo>
                  <a:lnTo>
                    <a:pt x="3289350" y="550176"/>
                  </a:lnTo>
                  <a:lnTo>
                    <a:pt x="3212477" y="550176"/>
                  </a:lnTo>
                  <a:lnTo>
                    <a:pt x="3212477" y="908532"/>
                  </a:lnTo>
                  <a:lnTo>
                    <a:pt x="3163328" y="908532"/>
                  </a:lnTo>
                  <a:lnTo>
                    <a:pt x="3170440" y="835444"/>
                  </a:lnTo>
                  <a:lnTo>
                    <a:pt x="3175876" y="788530"/>
                  </a:lnTo>
                  <a:lnTo>
                    <a:pt x="3182569" y="734695"/>
                  </a:lnTo>
                  <a:lnTo>
                    <a:pt x="3190519" y="673950"/>
                  </a:lnTo>
                  <a:lnTo>
                    <a:pt x="3195129" y="728103"/>
                  </a:lnTo>
                  <a:lnTo>
                    <a:pt x="3199612" y="778637"/>
                  </a:lnTo>
                  <a:lnTo>
                    <a:pt x="3203994" y="825538"/>
                  </a:lnTo>
                  <a:lnTo>
                    <a:pt x="3208274" y="868832"/>
                  </a:lnTo>
                  <a:lnTo>
                    <a:pt x="3212477" y="908532"/>
                  </a:lnTo>
                  <a:lnTo>
                    <a:pt x="3212477" y="550176"/>
                  </a:lnTo>
                  <a:lnTo>
                    <a:pt x="3079915" y="550176"/>
                  </a:lnTo>
                  <a:lnTo>
                    <a:pt x="3006433" y="1107033"/>
                  </a:lnTo>
                  <a:lnTo>
                    <a:pt x="3156293" y="1107033"/>
                  </a:lnTo>
                  <a:lnTo>
                    <a:pt x="3164128" y="1007059"/>
                  </a:lnTo>
                  <a:lnTo>
                    <a:pt x="3216364" y="1007059"/>
                  </a:lnTo>
                  <a:lnTo>
                    <a:pt x="3224199" y="1107033"/>
                  </a:lnTo>
                  <a:lnTo>
                    <a:pt x="3372167" y="1107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2054" y="391824"/>
              <a:ext cx="2635667" cy="2013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072054" y="699152"/>
              <a:ext cx="2635885" cy="620395"/>
            </a:xfrm>
            <a:custGeom>
              <a:avLst/>
              <a:gdLst/>
              <a:ahLst/>
              <a:cxnLst/>
              <a:rect l="l" t="t" r="r" b="b"/>
              <a:pathLst>
                <a:path w="2635884" h="620394">
                  <a:moveTo>
                    <a:pt x="135431" y="10533"/>
                  </a:moveTo>
                  <a:lnTo>
                    <a:pt x="0" y="10533"/>
                  </a:lnTo>
                  <a:lnTo>
                    <a:pt x="0" y="530730"/>
                  </a:lnTo>
                  <a:lnTo>
                    <a:pt x="135431" y="530730"/>
                  </a:lnTo>
                  <a:lnTo>
                    <a:pt x="136130" y="310431"/>
                  </a:lnTo>
                  <a:lnTo>
                    <a:pt x="291444" y="310431"/>
                  </a:lnTo>
                  <a:lnTo>
                    <a:pt x="284636" y="299293"/>
                  </a:lnTo>
                  <a:lnTo>
                    <a:pt x="256061" y="280351"/>
                  </a:lnTo>
                  <a:lnTo>
                    <a:pt x="215916" y="270305"/>
                  </a:lnTo>
                  <a:lnTo>
                    <a:pt x="256061" y="260337"/>
                  </a:lnTo>
                  <a:lnTo>
                    <a:pt x="284636" y="241636"/>
                  </a:lnTo>
                  <a:lnTo>
                    <a:pt x="291743" y="230179"/>
                  </a:lnTo>
                  <a:lnTo>
                    <a:pt x="136130" y="230179"/>
                  </a:lnTo>
                  <a:lnTo>
                    <a:pt x="135431" y="10533"/>
                  </a:lnTo>
                  <a:close/>
                </a:path>
                <a:path w="2635884" h="620394">
                  <a:moveTo>
                    <a:pt x="291444" y="310431"/>
                  </a:moveTo>
                  <a:lnTo>
                    <a:pt x="136130" y="310431"/>
                  </a:lnTo>
                  <a:lnTo>
                    <a:pt x="144842" y="311321"/>
                  </a:lnTo>
                  <a:lnTo>
                    <a:pt x="152732" y="313636"/>
                  </a:lnTo>
                  <a:lnTo>
                    <a:pt x="176838" y="344293"/>
                  </a:lnTo>
                  <a:lnTo>
                    <a:pt x="177562" y="353494"/>
                  </a:lnTo>
                  <a:lnTo>
                    <a:pt x="177562" y="454902"/>
                  </a:lnTo>
                  <a:lnTo>
                    <a:pt x="178917" y="480722"/>
                  </a:lnTo>
                  <a:lnTo>
                    <a:pt x="182980" y="501973"/>
                  </a:lnTo>
                  <a:lnTo>
                    <a:pt x="189753" y="518645"/>
                  </a:lnTo>
                  <a:lnTo>
                    <a:pt x="199233" y="530730"/>
                  </a:lnTo>
                  <a:lnTo>
                    <a:pt x="324178" y="530730"/>
                  </a:lnTo>
                  <a:lnTo>
                    <a:pt x="316306" y="516103"/>
                  </a:lnTo>
                  <a:lnTo>
                    <a:pt x="310722" y="497191"/>
                  </a:lnTo>
                  <a:lnTo>
                    <a:pt x="307428" y="474007"/>
                  </a:lnTo>
                  <a:lnTo>
                    <a:pt x="306424" y="446562"/>
                  </a:lnTo>
                  <a:lnTo>
                    <a:pt x="307075" y="363794"/>
                  </a:lnTo>
                  <a:lnTo>
                    <a:pt x="301641" y="327113"/>
                  </a:lnTo>
                  <a:lnTo>
                    <a:pt x="291444" y="310431"/>
                  </a:lnTo>
                  <a:close/>
                </a:path>
                <a:path w="2635884" h="620394">
                  <a:moveTo>
                    <a:pt x="324178" y="10533"/>
                  </a:moveTo>
                  <a:lnTo>
                    <a:pt x="199233" y="10533"/>
                  </a:lnTo>
                  <a:lnTo>
                    <a:pt x="190244" y="22615"/>
                  </a:lnTo>
                  <a:lnTo>
                    <a:pt x="183627" y="39276"/>
                  </a:lnTo>
                  <a:lnTo>
                    <a:pt x="179395" y="60499"/>
                  </a:lnTo>
                  <a:lnTo>
                    <a:pt x="177562" y="86267"/>
                  </a:lnTo>
                  <a:lnTo>
                    <a:pt x="174999" y="187768"/>
                  </a:lnTo>
                  <a:lnTo>
                    <a:pt x="172098" y="205962"/>
                  </a:lnTo>
                  <a:lnTo>
                    <a:pt x="164652" y="219092"/>
                  </a:lnTo>
                  <a:lnTo>
                    <a:pt x="152663" y="227163"/>
                  </a:lnTo>
                  <a:lnTo>
                    <a:pt x="136130" y="230179"/>
                  </a:lnTo>
                  <a:lnTo>
                    <a:pt x="291743" y="230179"/>
                  </a:lnTo>
                  <a:lnTo>
                    <a:pt x="301641" y="214223"/>
                  </a:lnTo>
                  <a:lnTo>
                    <a:pt x="307075" y="178121"/>
                  </a:lnTo>
                  <a:lnTo>
                    <a:pt x="306424" y="88924"/>
                  </a:lnTo>
                  <a:lnTo>
                    <a:pt x="307428" y="61758"/>
                  </a:lnTo>
                  <a:lnTo>
                    <a:pt x="310722" y="39626"/>
                  </a:lnTo>
                  <a:lnTo>
                    <a:pt x="316306" y="22545"/>
                  </a:lnTo>
                  <a:lnTo>
                    <a:pt x="324178" y="10533"/>
                  </a:lnTo>
                  <a:close/>
                </a:path>
                <a:path w="2635884" h="620394">
                  <a:moveTo>
                    <a:pt x="504819" y="0"/>
                  </a:moveTo>
                  <a:lnTo>
                    <a:pt x="463639" y="3629"/>
                  </a:lnTo>
                  <a:lnTo>
                    <a:pt x="412210" y="22507"/>
                  </a:lnTo>
                  <a:lnTo>
                    <a:pt x="375396" y="55925"/>
                  </a:lnTo>
                  <a:lnTo>
                    <a:pt x="355172" y="99548"/>
                  </a:lnTo>
                  <a:lnTo>
                    <a:pt x="349568" y="159527"/>
                  </a:lnTo>
                  <a:lnTo>
                    <a:pt x="348649" y="226451"/>
                  </a:lnTo>
                  <a:lnTo>
                    <a:pt x="348649" y="315464"/>
                  </a:lnTo>
                  <a:lnTo>
                    <a:pt x="349615" y="383700"/>
                  </a:lnTo>
                  <a:lnTo>
                    <a:pt x="352468" y="427921"/>
                  </a:lnTo>
                  <a:lnTo>
                    <a:pt x="367509" y="473376"/>
                  </a:lnTo>
                  <a:lnTo>
                    <a:pt x="400005" y="511184"/>
                  </a:lnTo>
                  <a:lnTo>
                    <a:pt x="447093" y="534187"/>
                  </a:lnTo>
                  <a:lnTo>
                    <a:pt x="504819" y="541915"/>
                  </a:lnTo>
                  <a:lnTo>
                    <a:pt x="526096" y="541007"/>
                  </a:lnTo>
                  <a:lnTo>
                    <a:pt x="564577" y="533755"/>
                  </a:lnTo>
                  <a:lnTo>
                    <a:pt x="611432" y="509833"/>
                  </a:lnTo>
                  <a:lnTo>
                    <a:pt x="642990" y="472173"/>
                  </a:lnTo>
                  <a:lnTo>
                    <a:pt x="650935" y="453787"/>
                  </a:lnTo>
                  <a:lnTo>
                    <a:pt x="495730" y="453787"/>
                  </a:lnTo>
                  <a:lnTo>
                    <a:pt x="490139" y="450291"/>
                  </a:lnTo>
                  <a:lnTo>
                    <a:pt x="484395" y="408810"/>
                  </a:lnTo>
                  <a:lnTo>
                    <a:pt x="484127" y="387374"/>
                  </a:lnTo>
                  <a:lnTo>
                    <a:pt x="484127" y="144569"/>
                  </a:lnTo>
                  <a:lnTo>
                    <a:pt x="487213" y="102414"/>
                  </a:lnTo>
                  <a:lnTo>
                    <a:pt x="498574" y="88131"/>
                  </a:lnTo>
                  <a:lnTo>
                    <a:pt x="650849" y="88131"/>
                  </a:lnTo>
                  <a:lnTo>
                    <a:pt x="649193" y="83118"/>
                  </a:lnTo>
                  <a:lnTo>
                    <a:pt x="622207" y="41825"/>
                  </a:lnTo>
                  <a:lnTo>
                    <a:pt x="579710" y="13702"/>
                  </a:lnTo>
                  <a:lnTo>
                    <a:pt x="525158" y="863"/>
                  </a:lnTo>
                  <a:lnTo>
                    <a:pt x="504819" y="0"/>
                  </a:lnTo>
                  <a:close/>
                </a:path>
                <a:path w="2635884" h="620394">
                  <a:moveTo>
                    <a:pt x="650849" y="88131"/>
                  </a:moveTo>
                  <a:lnTo>
                    <a:pt x="513579" y="88131"/>
                  </a:lnTo>
                  <a:lnTo>
                    <a:pt x="518986" y="91533"/>
                  </a:lnTo>
                  <a:lnTo>
                    <a:pt x="521602" y="98267"/>
                  </a:lnTo>
                  <a:lnTo>
                    <a:pt x="525514" y="387374"/>
                  </a:lnTo>
                  <a:lnTo>
                    <a:pt x="525328" y="404364"/>
                  </a:lnTo>
                  <a:lnTo>
                    <a:pt x="519314" y="449729"/>
                  </a:lnTo>
                  <a:lnTo>
                    <a:pt x="513488" y="453787"/>
                  </a:lnTo>
                  <a:lnTo>
                    <a:pt x="650935" y="453787"/>
                  </a:lnTo>
                  <a:lnTo>
                    <a:pt x="658953" y="407243"/>
                  </a:lnTo>
                  <a:lnTo>
                    <a:pt x="660809" y="351800"/>
                  </a:lnTo>
                  <a:lnTo>
                    <a:pt x="661038" y="315464"/>
                  </a:lnTo>
                  <a:lnTo>
                    <a:pt x="661038" y="226451"/>
                  </a:lnTo>
                  <a:lnTo>
                    <a:pt x="660047" y="158232"/>
                  </a:lnTo>
                  <a:lnTo>
                    <a:pt x="657169" y="113993"/>
                  </a:lnTo>
                  <a:lnTo>
                    <a:pt x="654189" y="98243"/>
                  </a:lnTo>
                  <a:lnTo>
                    <a:pt x="650849" y="88131"/>
                  </a:lnTo>
                  <a:close/>
                </a:path>
                <a:path w="2635884" h="620394">
                  <a:moveTo>
                    <a:pt x="1041982" y="10533"/>
                  </a:moveTo>
                  <a:lnTo>
                    <a:pt x="731594" y="10533"/>
                  </a:lnTo>
                  <a:lnTo>
                    <a:pt x="731594" y="393386"/>
                  </a:lnTo>
                  <a:lnTo>
                    <a:pt x="731016" y="409387"/>
                  </a:lnTo>
                  <a:lnTo>
                    <a:pt x="699633" y="440903"/>
                  </a:lnTo>
                  <a:lnTo>
                    <a:pt x="688207" y="441294"/>
                  </a:lnTo>
                  <a:lnTo>
                    <a:pt x="688207" y="530730"/>
                  </a:lnTo>
                  <a:lnTo>
                    <a:pt x="709317" y="530730"/>
                  </a:lnTo>
                  <a:lnTo>
                    <a:pt x="740421" y="530320"/>
                  </a:lnTo>
                  <a:lnTo>
                    <a:pt x="789032" y="527071"/>
                  </a:lnTo>
                  <a:lnTo>
                    <a:pt x="833136" y="513146"/>
                  </a:lnTo>
                  <a:lnTo>
                    <a:pt x="858620" y="477759"/>
                  </a:lnTo>
                  <a:lnTo>
                    <a:pt x="866131" y="436007"/>
                  </a:lnTo>
                  <a:lnTo>
                    <a:pt x="867073" y="114461"/>
                  </a:lnTo>
                  <a:lnTo>
                    <a:pt x="1041982" y="114461"/>
                  </a:lnTo>
                  <a:lnTo>
                    <a:pt x="1041982" y="10533"/>
                  </a:lnTo>
                  <a:close/>
                </a:path>
                <a:path w="2635884" h="620394">
                  <a:moveTo>
                    <a:pt x="1041982" y="114461"/>
                  </a:moveTo>
                  <a:lnTo>
                    <a:pt x="906504" y="114461"/>
                  </a:lnTo>
                  <a:lnTo>
                    <a:pt x="906504" y="530730"/>
                  </a:lnTo>
                  <a:lnTo>
                    <a:pt x="1041982" y="530730"/>
                  </a:lnTo>
                  <a:lnTo>
                    <a:pt x="1041982" y="114461"/>
                  </a:lnTo>
                  <a:close/>
                </a:path>
                <a:path w="2635884" h="620394">
                  <a:moveTo>
                    <a:pt x="1426049" y="10533"/>
                  </a:moveTo>
                  <a:lnTo>
                    <a:pt x="1115664" y="10533"/>
                  </a:lnTo>
                  <a:lnTo>
                    <a:pt x="1115664" y="393386"/>
                  </a:lnTo>
                  <a:lnTo>
                    <a:pt x="1115086" y="409387"/>
                  </a:lnTo>
                  <a:lnTo>
                    <a:pt x="1083699" y="440903"/>
                  </a:lnTo>
                  <a:lnTo>
                    <a:pt x="1072273" y="441294"/>
                  </a:lnTo>
                  <a:lnTo>
                    <a:pt x="1072273" y="530730"/>
                  </a:lnTo>
                  <a:lnTo>
                    <a:pt x="1093387" y="530730"/>
                  </a:lnTo>
                  <a:lnTo>
                    <a:pt x="1124490" y="530320"/>
                  </a:lnTo>
                  <a:lnTo>
                    <a:pt x="1173099" y="527071"/>
                  </a:lnTo>
                  <a:lnTo>
                    <a:pt x="1217203" y="513146"/>
                  </a:lnTo>
                  <a:lnTo>
                    <a:pt x="1242688" y="477759"/>
                  </a:lnTo>
                  <a:lnTo>
                    <a:pt x="1250200" y="436007"/>
                  </a:lnTo>
                  <a:lnTo>
                    <a:pt x="1251143" y="114461"/>
                  </a:lnTo>
                  <a:lnTo>
                    <a:pt x="1426049" y="114461"/>
                  </a:lnTo>
                  <a:lnTo>
                    <a:pt x="1426049" y="10533"/>
                  </a:lnTo>
                  <a:close/>
                </a:path>
                <a:path w="2635884" h="620394">
                  <a:moveTo>
                    <a:pt x="1426049" y="114461"/>
                  </a:moveTo>
                  <a:lnTo>
                    <a:pt x="1290570" y="114461"/>
                  </a:lnTo>
                  <a:lnTo>
                    <a:pt x="1290570" y="530730"/>
                  </a:lnTo>
                  <a:lnTo>
                    <a:pt x="1426049" y="530730"/>
                  </a:lnTo>
                  <a:lnTo>
                    <a:pt x="1426049" y="114461"/>
                  </a:lnTo>
                  <a:close/>
                </a:path>
                <a:path w="2635884" h="620394">
                  <a:moveTo>
                    <a:pt x="1705582" y="10533"/>
                  </a:moveTo>
                  <a:lnTo>
                    <a:pt x="1480017" y="10533"/>
                  </a:lnTo>
                  <a:lnTo>
                    <a:pt x="1480017" y="530730"/>
                  </a:lnTo>
                  <a:lnTo>
                    <a:pt x="1714765" y="530730"/>
                  </a:lnTo>
                  <a:lnTo>
                    <a:pt x="1714765" y="426801"/>
                  </a:lnTo>
                  <a:lnTo>
                    <a:pt x="1615448" y="426801"/>
                  </a:lnTo>
                  <a:lnTo>
                    <a:pt x="1615448" y="312389"/>
                  </a:lnTo>
                  <a:lnTo>
                    <a:pt x="1699663" y="312389"/>
                  </a:lnTo>
                  <a:lnTo>
                    <a:pt x="1699663" y="213728"/>
                  </a:lnTo>
                  <a:lnTo>
                    <a:pt x="1615448" y="213728"/>
                  </a:lnTo>
                  <a:lnTo>
                    <a:pt x="1615448" y="114461"/>
                  </a:lnTo>
                  <a:lnTo>
                    <a:pt x="1705582" y="114461"/>
                  </a:lnTo>
                  <a:lnTo>
                    <a:pt x="1705582" y="10533"/>
                  </a:lnTo>
                  <a:close/>
                </a:path>
                <a:path w="2635884" h="620394">
                  <a:moveTo>
                    <a:pt x="2112299" y="10533"/>
                  </a:moveTo>
                  <a:lnTo>
                    <a:pt x="1812448" y="10533"/>
                  </a:lnTo>
                  <a:lnTo>
                    <a:pt x="1812448" y="26333"/>
                  </a:lnTo>
                  <a:lnTo>
                    <a:pt x="1811560" y="86870"/>
                  </a:lnTo>
                  <a:lnTo>
                    <a:pt x="1808911" y="145016"/>
                  </a:lnTo>
                  <a:lnTo>
                    <a:pt x="1804523" y="200760"/>
                  </a:lnTo>
                  <a:lnTo>
                    <a:pt x="1798419" y="254087"/>
                  </a:lnTo>
                  <a:lnTo>
                    <a:pt x="1790916" y="303679"/>
                  </a:lnTo>
                  <a:lnTo>
                    <a:pt x="1782405" y="348227"/>
                  </a:lnTo>
                  <a:lnTo>
                    <a:pt x="1772906" y="387742"/>
                  </a:lnTo>
                  <a:lnTo>
                    <a:pt x="1762441" y="422233"/>
                  </a:lnTo>
                  <a:lnTo>
                    <a:pt x="1734803" y="422233"/>
                  </a:lnTo>
                  <a:lnTo>
                    <a:pt x="1734803" y="620161"/>
                  </a:lnTo>
                  <a:lnTo>
                    <a:pt x="1828198" y="620161"/>
                  </a:lnTo>
                  <a:lnTo>
                    <a:pt x="1828198" y="530730"/>
                  </a:lnTo>
                  <a:lnTo>
                    <a:pt x="2139937" y="530730"/>
                  </a:lnTo>
                  <a:lnTo>
                    <a:pt x="2139937" y="421581"/>
                  </a:lnTo>
                  <a:lnTo>
                    <a:pt x="1904493" y="421581"/>
                  </a:lnTo>
                  <a:lnTo>
                    <a:pt x="1914340" y="369997"/>
                  </a:lnTo>
                  <a:lnTo>
                    <a:pt x="1922401" y="318748"/>
                  </a:lnTo>
                  <a:lnTo>
                    <a:pt x="1928673" y="267828"/>
                  </a:lnTo>
                  <a:lnTo>
                    <a:pt x="1933155" y="217230"/>
                  </a:lnTo>
                  <a:lnTo>
                    <a:pt x="1935845" y="166949"/>
                  </a:lnTo>
                  <a:lnTo>
                    <a:pt x="1936742" y="116978"/>
                  </a:lnTo>
                  <a:lnTo>
                    <a:pt x="1936742" y="113155"/>
                  </a:lnTo>
                  <a:lnTo>
                    <a:pt x="2112299" y="113155"/>
                  </a:lnTo>
                  <a:lnTo>
                    <a:pt x="2112299" y="10533"/>
                  </a:lnTo>
                  <a:close/>
                </a:path>
                <a:path w="2635884" h="620394">
                  <a:moveTo>
                    <a:pt x="2139937" y="530730"/>
                  </a:moveTo>
                  <a:lnTo>
                    <a:pt x="2046541" y="530730"/>
                  </a:lnTo>
                  <a:lnTo>
                    <a:pt x="2046541" y="620161"/>
                  </a:lnTo>
                  <a:lnTo>
                    <a:pt x="2139937" y="620161"/>
                  </a:lnTo>
                  <a:lnTo>
                    <a:pt x="2139937" y="530730"/>
                  </a:lnTo>
                  <a:close/>
                </a:path>
                <a:path w="2635884" h="620394">
                  <a:moveTo>
                    <a:pt x="2112299" y="113155"/>
                  </a:moveTo>
                  <a:lnTo>
                    <a:pt x="1976821" y="113155"/>
                  </a:lnTo>
                  <a:lnTo>
                    <a:pt x="1976821" y="421581"/>
                  </a:lnTo>
                  <a:lnTo>
                    <a:pt x="2112299" y="421581"/>
                  </a:lnTo>
                  <a:lnTo>
                    <a:pt x="2112299" y="113155"/>
                  </a:lnTo>
                  <a:close/>
                </a:path>
                <a:path w="2635884" h="620394">
                  <a:moveTo>
                    <a:pt x="2274529" y="10533"/>
                  </a:moveTo>
                  <a:lnTo>
                    <a:pt x="2162818" y="10533"/>
                  </a:lnTo>
                  <a:lnTo>
                    <a:pt x="2169153" y="21919"/>
                  </a:lnTo>
                  <a:lnTo>
                    <a:pt x="2173685" y="35874"/>
                  </a:lnTo>
                  <a:lnTo>
                    <a:pt x="2176407" y="52399"/>
                  </a:lnTo>
                  <a:lnTo>
                    <a:pt x="2177315" y="71492"/>
                  </a:lnTo>
                  <a:lnTo>
                    <a:pt x="2177315" y="181616"/>
                  </a:lnTo>
                  <a:lnTo>
                    <a:pt x="2183006" y="216882"/>
                  </a:lnTo>
                  <a:lnTo>
                    <a:pt x="2200086" y="242767"/>
                  </a:lnTo>
                  <a:lnTo>
                    <a:pt x="2228570" y="259258"/>
                  </a:lnTo>
                  <a:lnTo>
                    <a:pt x="2268471" y="266341"/>
                  </a:lnTo>
                  <a:lnTo>
                    <a:pt x="2268471" y="266997"/>
                  </a:lnTo>
                  <a:lnTo>
                    <a:pt x="2225519" y="278180"/>
                  </a:lnTo>
                  <a:lnTo>
                    <a:pt x="2188299" y="305856"/>
                  </a:lnTo>
                  <a:lnTo>
                    <a:pt x="2176660" y="351863"/>
                  </a:lnTo>
                  <a:lnTo>
                    <a:pt x="2176660" y="468698"/>
                  </a:lnTo>
                  <a:lnTo>
                    <a:pt x="2175752" y="487991"/>
                  </a:lnTo>
                  <a:lnTo>
                    <a:pt x="2173031" y="504764"/>
                  </a:lnTo>
                  <a:lnTo>
                    <a:pt x="2168501" y="519012"/>
                  </a:lnTo>
                  <a:lnTo>
                    <a:pt x="2162166" y="530730"/>
                  </a:lnTo>
                  <a:lnTo>
                    <a:pt x="2275508" y="530730"/>
                  </a:lnTo>
                  <a:lnTo>
                    <a:pt x="2288088" y="493299"/>
                  </a:lnTo>
                  <a:lnTo>
                    <a:pt x="2288465" y="480628"/>
                  </a:lnTo>
                  <a:lnTo>
                    <a:pt x="2288465" y="343753"/>
                  </a:lnTo>
                  <a:lnTo>
                    <a:pt x="2291131" y="328075"/>
                  </a:lnTo>
                  <a:lnTo>
                    <a:pt x="2299137" y="316752"/>
                  </a:lnTo>
                  <a:lnTo>
                    <a:pt x="2312490" y="309772"/>
                  </a:lnTo>
                  <a:lnTo>
                    <a:pt x="2331200" y="307122"/>
                  </a:lnTo>
                  <a:lnTo>
                    <a:pt x="2610151" y="307122"/>
                  </a:lnTo>
                  <a:lnTo>
                    <a:pt x="2609523" y="305856"/>
                  </a:lnTo>
                  <a:lnTo>
                    <a:pt x="2572106" y="278180"/>
                  </a:lnTo>
                  <a:lnTo>
                    <a:pt x="2529038" y="266997"/>
                  </a:lnTo>
                  <a:lnTo>
                    <a:pt x="2529038" y="266341"/>
                  </a:lnTo>
                  <a:lnTo>
                    <a:pt x="2569096" y="259258"/>
                  </a:lnTo>
                  <a:lnTo>
                    <a:pt x="2597698" y="242767"/>
                  </a:lnTo>
                  <a:lnTo>
                    <a:pt x="2608635" y="226263"/>
                  </a:lnTo>
                  <a:lnTo>
                    <a:pt x="2331200" y="226263"/>
                  </a:lnTo>
                  <a:lnTo>
                    <a:pt x="2312789" y="223457"/>
                  </a:lnTo>
                  <a:lnTo>
                    <a:pt x="2299638" y="216366"/>
                  </a:lnTo>
                  <a:lnTo>
                    <a:pt x="2291747" y="204984"/>
                  </a:lnTo>
                  <a:lnTo>
                    <a:pt x="2289116" y="189306"/>
                  </a:lnTo>
                  <a:lnTo>
                    <a:pt x="2289116" y="59979"/>
                  </a:lnTo>
                  <a:lnTo>
                    <a:pt x="2288804" y="48966"/>
                  </a:lnTo>
                  <a:lnTo>
                    <a:pt x="2277701" y="11840"/>
                  </a:lnTo>
                  <a:lnTo>
                    <a:pt x="2274529" y="10533"/>
                  </a:lnTo>
                  <a:close/>
                </a:path>
                <a:path w="2635884" h="620394">
                  <a:moveTo>
                    <a:pt x="2466680" y="307122"/>
                  </a:moveTo>
                  <a:lnTo>
                    <a:pt x="2331200" y="307122"/>
                  </a:lnTo>
                  <a:lnTo>
                    <a:pt x="2331200" y="530730"/>
                  </a:lnTo>
                  <a:lnTo>
                    <a:pt x="2466680" y="530730"/>
                  </a:lnTo>
                  <a:lnTo>
                    <a:pt x="2466680" y="307122"/>
                  </a:lnTo>
                  <a:close/>
                </a:path>
                <a:path w="2635884" h="620394">
                  <a:moveTo>
                    <a:pt x="2610151" y="307122"/>
                  </a:moveTo>
                  <a:lnTo>
                    <a:pt x="2466680" y="307122"/>
                  </a:lnTo>
                  <a:lnTo>
                    <a:pt x="2485371" y="309772"/>
                  </a:lnTo>
                  <a:lnTo>
                    <a:pt x="2498728" y="316752"/>
                  </a:lnTo>
                  <a:lnTo>
                    <a:pt x="2506746" y="328075"/>
                  </a:lnTo>
                  <a:lnTo>
                    <a:pt x="2509419" y="343753"/>
                  </a:lnTo>
                  <a:lnTo>
                    <a:pt x="2509419" y="480628"/>
                  </a:lnTo>
                  <a:lnTo>
                    <a:pt x="2509709" y="491626"/>
                  </a:lnTo>
                  <a:lnTo>
                    <a:pt x="2520604" y="529188"/>
                  </a:lnTo>
                  <a:lnTo>
                    <a:pt x="2524095" y="530730"/>
                  </a:lnTo>
                  <a:lnTo>
                    <a:pt x="2635667" y="530730"/>
                  </a:lnTo>
                  <a:lnTo>
                    <a:pt x="2629341" y="519012"/>
                  </a:lnTo>
                  <a:lnTo>
                    <a:pt x="2624827" y="504764"/>
                  </a:lnTo>
                  <a:lnTo>
                    <a:pt x="2622121" y="487991"/>
                  </a:lnTo>
                  <a:lnTo>
                    <a:pt x="2621220" y="468698"/>
                  </a:lnTo>
                  <a:lnTo>
                    <a:pt x="2621220" y="351863"/>
                  </a:lnTo>
                  <a:lnTo>
                    <a:pt x="2619924" y="334308"/>
                  </a:lnTo>
                  <a:lnTo>
                    <a:pt x="2616030" y="318972"/>
                  </a:lnTo>
                  <a:lnTo>
                    <a:pt x="2610151" y="307122"/>
                  </a:lnTo>
                  <a:close/>
                </a:path>
                <a:path w="2635884" h="620394">
                  <a:moveTo>
                    <a:pt x="2466680" y="10533"/>
                  </a:moveTo>
                  <a:lnTo>
                    <a:pt x="2331200" y="10533"/>
                  </a:lnTo>
                  <a:lnTo>
                    <a:pt x="2331200" y="226263"/>
                  </a:lnTo>
                  <a:lnTo>
                    <a:pt x="2466680" y="226263"/>
                  </a:lnTo>
                  <a:lnTo>
                    <a:pt x="2466680" y="10533"/>
                  </a:lnTo>
                  <a:close/>
                </a:path>
                <a:path w="2635884" h="620394">
                  <a:moveTo>
                    <a:pt x="2635016" y="10533"/>
                  </a:moveTo>
                  <a:lnTo>
                    <a:pt x="2521485" y="10533"/>
                  </a:lnTo>
                  <a:lnTo>
                    <a:pt x="2518505" y="14263"/>
                  </a:lnTo>
                  <a:lnTo>
                    <a:pt x="2508764" y="59979"/>
                  </a:lnTo>
                  <a:lnTo>
                    <a:pt x="2508764" y="189306"/>
                  </a:lnTo>
                  <a:lnTo>
                    <a:pt x="2506134" y="204984"/>
                  </a:lnTo>
                  <a:lnTo>
                    <a:pt x="2498244" y="216366"/>
                  </a:lnTo>
                  <a:lnTo>
                    <a:pt x="2485092" y="223457"/>
                  </a:lnTo>
                  <a:lnTo>
                    <a:pt x="2466680" y="226263"/>
                  </a:lnTo>
                  <a:lnTo>
                    <a:pt x="2608635" y="226263"/>
                  </a:lnTo>
                  <a:lnTo>
                    <a:pt x="2614852" y="216882"/>
                  </a:lnTo>
                  <a:lnTo>
                    <a:pt x="2620568" y="181616"/>
                  </a:lnTo>
                  <a:lnTo>
                    <a:pt x="2620568" y="71492"/>
                  </a:lnTo>
                  <a:lnTo>
                    <a:pt x="2621469" y="52399"/>
                  </a:lnTo>
                  <a:lnTo>
                    <a:pt x="2624174" y="35874"/>
                  </a:lnTo>
                  <a:lnTo>
                    <a:pt x="2628688" y="21919"/>
                  </a:lnTo>
                  <a:lnTo>
                    <a:pt x="2635016" y="105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44685" y="314424"/>
              <a:ext cx="1800000" cy="18000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85251" y="30480"/>
            <a:ext cx="3046946" cy="6814785"/>
            <a:chOff x="8556947" y="0"/>
            <a:chExt cx="3322839" cy="68147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6947" y="0"/>
              <a:ext cx="3322839" cy="6814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0343" y="1487170"/>
              <a:ext cx="1778172" cy="75349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/>
          <a:srcRect l="12381" t="794" r="3810" b="4762"/>
          <a:stretch>
            <a:fillRect/>
          </a:stretch>
        </p:blipFill>
        <p:spPr bwMode="auto">
          <a:xfrm>
            <a:off x="1212850" y="88900"/>
            <a:ext cx="8229600" cy="654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32850" y="0"/>
            <a:ext cx="3046946" cy="6814785"/>
            <a:chOff x="8556947" y="0"/>
            <a:chExt cx="3322839" cy="68147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6947" y="0"/>
              <a:ext cx="3322839" cy="6814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69643" y="1365250"/>
              <a:ext cx="1778172" cy="75349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250" y="121771"/>
            <a:ext cx="9525000" cy="672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27554" y="0"/>
            <a:ext cx="3046946" cy="6814785"/>
            <a:chOff x="8551171" y="0"/>
            <a:chExt cx="3322839" cy="68147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1171" y="0"/>
              <a:ext cx="3322839" cy="6814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86542" y="1365250"/>
              <a:ext cx="1778171" cy="75349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 l="9901" t="8416" r="1980" b="6023"/>
          <a:stretch>
            <a:fillRect/>
          </a:stretch>
        </p:blipFill>
        <p:spPr bwMode="auto">
          <a:xfrm>
            <a:off x="1056702" y="305299"/>
            <a:ext cx="8995348" cy="616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32849" y="0"/>
            <a:ext cx="3047051" cy="6814820"/>
            <a:chOff x="8556947" y="0"/>
            <a:chExt cx="3322954" cy="6814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6947" y="0"/>
              <a:ext cx="3322839" cy="6814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6011" y="272895"/>
              <a:ext cx="1778172" cy="75349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6050" y="450850"/>
            <a:ext cx="57213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/>
          <a:srcRect l="13353" t="3414" r="3514"/>
          <a:stretch>
            <a:fillRect/>
          </a:stretch>
        </p:blipFill>
        <p:spPr bwMode="auto">
          <a:xfrm>
            <a:off x="6089650" y="1670050"/>
            <a:ext cx="5722366" cy="469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27449" y="0"/>
            <a:ext cx="3047051" cy="6814820"/>
            <a:chOff x="8556947" y="0"/>
            <a:chExt cx="3322954" cy="6814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6947" y="0"/>
              <a:ext cx="3322839" cy="6814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6011" y="272895"/>
              <a:ext cx="1778172" cy="75349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 l="22500" t="12269" r="25000" b="29954"/>
          <a:stretch>
            <a:fillRect/>
          </a:stretch>
        </p:blipFill>
        <p:spPr bwMode="auto">
          <a:xfrm>
            <a:off x="1561974" y="1547503"/>
            <a:ext cx="7666891" cy="474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61650" y="146050"/>
            <a:ext cx="1079732" cy="1079729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6"/>
          <a:srcRect l="19420" t="20725" r="17509" b="17876"/>
          <a:stretch>
            <a:fillRect/>
          </a:stretch>
        </p:blipFill>
        <p:spPr bwMode="auto">
          <a:xfrm>
            <a:off x="1212850" y="298450"/>
            <a:ext cx="9220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66336" y="0"/>
            <a:ext cx="1408164" cy="6814785"/>
            <a:chOff x="9595775" y="0"/>
            <a:chExt cx="2275422" cy="68147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6529" y="0"/>
              <a:ext cx="2214668" cy="6814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5775" y="1441450"/>
              <a:ext cx="1778172" cy="75349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289050"/>
            <a:ext cx="5791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 l="14286" t="4082" r="6483" b="6122"/>
          <a:stretch>
            <a:fillRect/>
          </a:stretch>
        </p:blipFill>
        <p:spPr bwMode="auto">
          <a:xfrm>
            <a:off x="5937250" y="2227580"/>
            <a:ext cx="5772150" cy="461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32849" y="0"/>
            <a:ext cx="3047051" cy="6814820"/>
            <a:chOff x="8556947" y="0"/>
            <a:chExt cx="3322954" cy="6814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6947" y="0"/>
              <a:ext cx="3322839" cy="6814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6011" y="272895"/>
              <a:ext cx="1778172" cy="75349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/>
          <a:srcRect l="14302" t="7427" r="5082" b="5311"/>
          <a:stretch>
            <a:fillRect/>
          </a:stretch>
        </p:blipFill>
        <p:spPr bwMode="auto">
          <a:xfrm>
            <a:off x="374650" y="146050"/>
            <a:ext cx="5486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9"/>
          <a:srcRect l="13763" t="6477" r="5117" b="4080"/>
          <a:stretch>
            <a:fillRect/>
          </a:stretch>
        </p:blipFill>
        <p:spPr bwMode="auto">
          <a:xfrm>
            <a:off x="5937250" y="2051050"/>
            <a:ext cx="5551436" cy="465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32849" y="0"/>
            <a:ext cx="3047051" cy="6814820"/>
            <a:chOff x="8556947" y="0"/>
            <a:chExt cx="3322954" cy="6814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6947" y="0"/>
              <a:ext cx="3322839" cy="6814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6011" y="272895"/>
              <a:ext cx="1778172" cy="75349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/>
          <a:srcRect l="13921" t="9849" r="5813" b="6951"/>
          <a:stretch>
            <a:fillRect/>
          </a:stretch>
        </p:blipFill>
        <p:spPr bwMode="auto">
          <a:xfrm>
            <a:off x="755650" y="298450"/>
            <a:ext cx="4212708" cy="265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9"/>
          <a:srcRect l="15577" t="9326" r="7275" b="6995"/>
          <a:stretch>
            <a:fillRect/>
          </a:stretch>
        </p:blipFill>
        <p:spPr bwMode="auto">
          <a:xfrm>
            <a:off x="5480050" y="0"/>
            <a:ext cx="4267377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0"/>
          <a:srcRect l="12662" t="8549" r="3472" b="4612"/>
          <a:stretch>
            <a:fillRect/>
          </a:stretch>
        </p:blipFill>
        <p:spPr bwMode="auto">
          <a:xfrm>
            <a:off x="679450" y="3041650"/>
            <a:ext cx="46482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1"/>
          <a:srcRect l="9906" t="5181" b="6477"/>
          <a:stretch>
            <a:fillRect/>
          </a:stretch>
        </p:blipFill>
        <p:spPr bwMode="auto">
          <a:xfrm>
            <a:off x="6242050" y="3422650"/>
            <a:ext cx="48768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2849" y="0"/>
            <a:ext cx="3046946" cy="681478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7"/>
          <a:srcRect l="15392" t="7772" r="9320" b="5947"/>
          <a:stretch>
            <a:fillRect/>
          </a:stretch>
        </p:blipFill>
        <p:spPr bwMode="auto">
          <a:xfrm>
            <a:off x="527050" y="222250"/>
            <a:ext cx="441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 l="14438" t="6818" r="5348" b="6818"/>
          <a:stretch>
            <a:fillRect/>
          </a:stretch>
        </p:blipFill>
        <p:spPr bwMode="auto">
          <a:xfrm>
            <a:off x="5784850" y="-9398"/>
            <a:ext cx="4267200" cy="324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/>
          <p:cNvPicPr/>
          <p:nvPr/>
        </p:nvPicPr>
        <p:blipFill>
          <a:blip r:embed="rId9"/>
          <a:srcRect l="14110" t="7772" r="6944" b="5440"/>
          <a:stretch>
            <a:fillRect/>
          </a:stretch>
        </p:blipFill>
        <p:spPr bwMode="auto">
          <a:xfrm>
            <a:off x="679450" y="327025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0"/>
          <a:srcRect l="16309" t="8031" r="10199" b="5959"/>
          <a:stretch>
            <a:fillRect/>
          </a:stretch>
        </p:blipFill>
        <p:spPr bwMode="auto">
          <a:xfrm>
            <a:off x="6242050" y="3346450"/>
            <a:ext cx="4419600" cy="330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27449" y="0"/>
            <a:ext cx="3047051" cy="6814820"/>
            <a:chOff x="8556947" y="0"/>
            <a:chExt cx="3322954" cy="6814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6947" y="0"/>
              <a:ext cx="3322839" cy="6814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6011" y="272895"/>
              <a:ext cx="1778172" cy="75349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/>
          <a:srcRect l="13935" t="5700" r="3437" b="5181"/>
          <a:stretch>
            <a:fillRect/>
          </a:stretch>
        </p:blipFill>
        <p:spPr bwMode="auto">
          <a:xfrm>
            <a:off x="1822450" y="146050"/>
            <a:ext cx="419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 l="18301" t="7407" r="11111" b="12963"/>
          <a:stretch>
            <a:fillRect/>
          </a:stretch>
        </p:blipFill>
        <p:spPr bwMode="auto">
          <a:xfrm>
            <a:off x="6470650" y="0"/>
            <a:ext cx="4114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08050" y="3228041"/>
            <a:ext cx="4800600" cy="338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/>
          <a:srcRect l="15686" t="9414" r="11111" b="5401"/>
          <a:stretch>
            <a:fillRect/>
          </a:stretch>
        </p:blipFill>
        <p:spPr bwMode="auto">
          <a:xfrm>
            <a:off x="6546850" y="3346450"/>
            <a:ext cx="425947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32849" y="0"/>
            <a:ext cx="3047051" cy="6814820"/>
            <a:chOff x="8556947" y="0"/>
            <a:chExt cx="3322954" cy="6814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6947" y="0"/>
              <a:ext cx="3322839" cy="6814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6011" y="272895"/>
              <a:ext cx="1778172" cy="75349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1450" y="146050"/>
            <a:ext cx="4267200" cy="301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2050" y="146050"/>
            <a:ext cx="4381500" cy="309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0450" y="3194050"/>
            <a:ext cx="4800600" cy="338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/>
          <a:srcRect l="14379" t="3858" r="4575" b="5401"/>
          <a:stretch>
            <a:fillRect/>
          </a:stretch>
        </p:blipFill>
        <p:spPr bwMode="auto">
          <a:xfrm>
            <a:off x="6470650" y="3471606"/>
            <a:ext cx="4268755" cy="337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32849" y="0"/>
            <a:ext cx="3047051" cy="6814820"/>
            <a:chOff x="8556947" y="0"/>
            <a:chExt cx="3322954" cy="6814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6947" y="0"/>
              <a:ext cx="3322839" cy="6814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6011" y="272895"/>
              <a:ext cx="1778172" cy="75349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8446" cy="41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383218"/>
            <a:ext cx="6464635" cy="4567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5691"/>
            <a:ext cx="2393869" cy="7116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0253" y="109796"/>
            <a:ext cx="1079732" cy="10797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 l="15686" t="9259" r="8497" b="3704"/>
          <a:stretch>
            <a:fillRect/>
          </a:stretch>
        </p:blipFill>
        <p:spPr bwMode="auto">
          <a:xfrm>
            <a:off x="2660650" y="0"/>
            <a:ext cx="441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/>
          <a:srcRect l="15686" t="7407" r="7190" b="3704"/>
          <a:stretch>
            <a:fillRect/>
          </a:stretch>
        </p:blipFill>
        <p:spPr bwMode="auto">
          <a:xfrm>
            <a:off x="7080250" y="2965450"/>
            <a:ext cx="4495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/>
          <a:srcRect l="15686" t="7407" r="8497" b="3704"/>
          <a:stretch>
            <a:fillRect/>
          </a:stretch>
        </p:blipFill>
        <p:spPr bwMode="auto">
          <a:xfrm>
            <a:off x="908050" y="3498850"/>
            <a:ext cx="3767402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0</Words>
  <Application>Microsoft Office PowerPoint</Application>
  <PresentationFormat>Произвольный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ШАРАГА.cdr</dc:title>
  <dc:creator>Дарья Кралина</dc:creator>
  <cp:lastModifiedBy>Nikita Khlybov</cp:lastModifiedBy>
  <cp:revision>43</cp:revision>
  <dcterms:created xsi:type="dcterms:W3CDTF">2021-12-10T12:32:13Z</dcterms:created>
  <dcterms:modified xsi:type="dcterms:W3CDTF">2023-05-26T09:17:26Z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2021-12-07T00:00:00Z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2021-12-10T00:00:00Z</vt:filetime>
  </property>
</Properties>
</file>