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9" r:id="rId2"/>
    <p:sldId id="258" r:id="rId3"/>
    <p:sldId id="262" r:id="rId4"/>
    <p:sldId id="260" r:id="rId5"/>
    <p:sldId id="261" r:id="rId6"/>
    <p:sldId id="264" r:id="rId7"/>
    <p:sldId id="263" r:id="rId8"/>
    <p:sldId id="269" r:id="rId9"/>
    <p:sldId id="270" r:id="rId10"/>
    <p:sldId id="256" r:id="rId11"/>
    <p:sldId id="257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76E0"/>
    <a:srgbClr val="026ED0"/>
    <a:srgbClr val="0267C2"/>
    <a:srgbClr val="0262BA"/>
    <a:srgbClr val="025EB2"/>
    <a:srgbClr val="0258A5"/>
    <a:srgbClr val="3E62C6"/>
    <a:srgbClr val="375ABB"/>
    <a:srgbClr val="3252AC"/>
    <a:srgbClr val="2F4DA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-306" y="-5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78A29-A4A4-41D0-9100-424FDBBCADED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07962-04BD-48F4-9B6B-6EF5CD9FA3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6803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07962-04BD-48F4-9B6B-6EF5CD9FA36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00281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07962-04BD-48F4-9B6B-6EF5CD9FA36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88608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07962-04BD-48F4-9B6B-6EF5CD9FA36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79628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07962-04BD-48F4-9B6B-6EF5CD9FA36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7962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07962-04BD-48F4-9B6B-6EF5CD9FA36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5140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07962-04BD-48F4-9B6B-6EF5CD9FA36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5140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07962-04BD-48F4-9B6B-6EF5CD9FA36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4236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07962-04BD-48F4-9B6B-6EF5CD9FA36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7461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07962-04BD-48F4-9B6B-6EF5CD9FA36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7461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07962-04BD-48F4-9B6B-6EF5CD9FA36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7461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07962-04BD-48F4-9B6B-6EF5CD9FA36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79628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07962-04BD-48F4-9B6B-6EF5CD9FA36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7962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C8E40-F29F-4B50-99BF-676B26733681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56179D96-8AC3-44FC-A6FD-8912DFF29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C8E40-F29F-4B50-99BF-676B26733681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79D96-8AC3-44FC-A6FD-8912DFF29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C8E40-F29F-4B50-99BF-676B26733681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79D96-8AC3-44FC-A6FD-8912DFF29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C8E40-F29F-4B50-99BF-676B26733681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56179D96-8AC3-44FC-A6FD-8912DFF29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C8E40-F29F-4B50-99BF-676B26733681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79D96-8AC3-44FC-A6FD-8912DFF294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C8E40-F29F-4B50-99BF-676B26733681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79D96-8AC3-44FC-A6FD-8912DFF29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C8E40-F29F-4B50-99BF-676B26733681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56179D96-8AC3-44FC-A6FD-8912DFF294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C8E40-F29F-4B50-99BF-676B26733681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79D96-8AC3-44FC-A6FD-8912DFF29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C8E40-F29F-4B50-99BF-676B26733681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79D96-8AC3-44FC-A6FD-8912DFF29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C8E40-F29F-4B50-99BF-676B26733681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79D96-8AC3-44FC-A6FD-8912DFF29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C8E40-F29F-4B50-99BF-676B26733681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79D96-8AC3-44FC-A6FD-8912DFF294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61C8E40-F29F-4B50-99BF-676B26733681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6179D96-8AC3-44FC-A6FD-8912DFF294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8185" y="2710542"/>
            <a:ext cx="6299584" cy="414745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6584" y="3189514"/>
            <a:ext cx="5433319" cy="366848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480" y="3614057"/>
            <a:ext cx="4868956" cy="32439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0393" y="340694"/>
            <a:ext cx="9648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УРАЛЬСКИЙ ГОСУДАРСТВЕННЫЙ КОЛЛЕДЖ </a:t>
            </a:r>
          </a:p>
          <a:p>
            <a:pPr algn="ctr"/>
            <a:r>
              <a:rPr lang="ru-RU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ИМЕНИ   И. И. ПОЛЗУНОВА </a:t>
            </a:r>
            <a:endParaRPr lang="ru-RU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0" y="1"/>
            <a:ext cx="1686296" cy="6858000"/>
          </a:xfrm>
          <a:prstGeom prst="flowChartProcess">
            <a:avLst/>
          </a:prstGeom>
          <a:solidFill>
            <a:srgbClr val="F284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806094" y="1829075"/>
            <a:ext cx="287463" cy="5028927"/>
          </a:xfrm>
          <a:prstGeom prst="flowChartProcess">
            <a:avLst/>
          </a:prstGeom>
          <a:solidFill>
            <a:srgbClr val="602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866607" y="16042"/>
            <a:ext cx="301755" cy="6857999"/>
          </a:xfrm>
          <a:prstGeom prst="flowChartProcess">
            <a:avLst/>
          </a:prstGeom>
          <a:solidFill>
            <a:srgbClr val="F59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590171" y="1"/>
            <a:ext cx="284015" cy="6857996"/>
          </a:xfrm>
          <a:prstGeom prst="flowChartProcess">
            <a:avLst/>
          </a:prstGeom>
          <a:solidFill>
            <a:srgbClr val="F48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273558" y="1"/>
            <a:ext cx="319492" cy="6857998"/>
          </a:xfrm>
          <a:prstGeom prst="flowChartProcess">
            <a:avLst/>
          </a:prstGeom>
          <a:solidFill>
            <a:srgbClr val="F387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1158391" y="-2"/>
            <a:ext cx="311983" cy="6857997"/>
          </a:xfrm>
          <a:prstGeom prst="flowChartProcess">
            <a:avLst/>
          </a:prstGeom>
          <a:solidFill>
            <a:srgbClr val="F69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1470375" y="1"/>
            <a:ext cx="323288" cy="6874040"/>
          </a:xfrm>
          <a:prstGeom prst="flowChartProcess">
            <a:avLst/>
          </a:prstGeom>
          <a:solidFill>
            <a:srgbClr val="F7A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-24599" y="925350"/>
            <a:ext cx="1797568" cy="1710046"/>
          </a:xfrm>
          <a:prstGeom prst="ellipse">
            <a:avLst/>
          </a:prstGeom>
          <a:solidFill>
            <a:schemeClr val="bg1">
              <a:lumMod val="85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-28505" y="2062458"/>
            <a:ext cx="1797568" cy="1710046"/>
          </a:xfrm>
          <a:prstGeom prst="ellipse">
            <a:avLst/>
          </a:prstGeom>
          <a:solidFill>
            <a:schemeClr val="bg1">
              <a:lumMod val="8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969" y="340694"/>
            <a:ext cx="1546019" cy="1612658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0" y="-35957"/>
            <a:ext cx="1797568" cy="1710046"/>
          </a:xfrm>
          <a:prstGeom prst="ellipse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1039" y="-1146927"/>
            <a:ext cx="1797568" cy="1710046"/>
          </a:xfrm>
          <a:prstGeom prst="ellipse">
            <a:avLst/>
          </a:prstGeom>
          <a:solidFill>
            <a:schemeClr val="bg1">
              <a:lumMod val="8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-111272" y="2914659"/>
            <a:ext cx="1797568" cy="1710046"/>
          </a:xfrm>
          <a:prstGeom prst="ellipse">
            <a:avLst/>
          </a:prstGeom>
          <a:solidFill>
            <a:schemeClr val="bg1">
              <a:lumMod val="8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-69888" y="3995094"/>
            <a:ext cx="1797568" cy="1710046"/>
          </a:xfrm>
          <a:prstGeom prst="ellipse">
            <a:avLst/>
          </a:prstGeom>
          <a:solidFill>
            <a:schemeClr val="bg1">
              <a:lumMod val="8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-17241" y="5005101"/>
            <a:ext cx="1797568" cy="1710046"/>
          </a:xfrm>
          <a:prstGeom prst="ellipse">
            <a:avLst/>
          </a:prstGeom>
          <a:solidFill>
            <a:schemeClr val="bg1">
              <a:lumMod val="8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процесс 28"/>
          <p:cNvSpPr/>
          <p:nvPr/>
        </p:nvSpPr>
        <p:spPr>
          <a:xfrm>
            <a:off x="1807029" y="979714"/>
            <a:ext cx="10384973" cy="609599"/>
          </a:xfrm>
          <a:prstGeom prst="flowChartProcess">
            <a:avLst/>
          </a:prstGeom>
          <a:solidFill>
            <a:srgbClr val="F7A347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60518" y="4125686"/>
            <a:ext cx="4101034" cy="2732314"/>
          </a:xfrm>
          <a:prstGeom prst="rect">
            <a:avLst/>
          </a:prstGeom>
        </p:spPr>
      </p:pic>
      <p:sp>
        <p:nvSpPr>
          <p:cNvPr id="30" name="Овал 29"/>
          <p:cNvSpPr/>
          <p:nvPr/>
        </p:nvSpPr>
        <p:spPr>
          <a:xfrm>
            <a:off x="152400" y="116443"/>
            <a:ext cx="1797568" cy="1710046"/>
          </a:xfrm>
          <a:prstGeom prst="ellipse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0" y="268843"/>
            <a:ext cx="1894114" cy="1710046"/>
          </a:xfrm>
          <a:prstGeom prst="ellipse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041571" y="1197429"/>
            <a:ext cx="58456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Кабинет </a:t>
            </a:r>
          </a:p>
          <a:p>
            <a:pPr algn="ctr"/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истории</a:t>
            </a:r>
          </a:p>
          <a:p>
            <a:pPr algn="ctr"/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техникума-колледжа</a:t>
            </a: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347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0" y="1"/>
            <a:ext cx="1686296" cy="6858000"/>
          </a:xfrm>
          <a:prstGeom prst="flowChartProcess">
            <a:avLst/>
          </a:prstGeom>
          <a:solidFill>
            <a:srgbClr val="9A36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806094" y="1829075"/>
            <a:ext cx="287463" cy="5028927"/>
          </a:xfrm>
          <a:prstGeom prst="flowChartProcess">
            <a:avLst/>
          </a:prstGeom>
          <a:solidFill>
            <a:srgbClr val="602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866607" y="2"/>
            <a:ext cx="301755" cy="6857999"/>
          </a:xfrm>
          <a:prstGeom prst="flowChartProcess">
            <a:avLst/>
          </a:prstGeom>
          <a:solidFill>
            <a:srgbClr val="C246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590171" y="1"/>
            <a:ext cx="284015" cy="6857996"/>
          </a:xfrm>
          <a:prstGeom prst="flowChartProcess">
            <a:avLst/>
          </a:prstGeom>
          <a:solidFill>
            <a:srgbClr val="B13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273558" y="1"/>
            <a:ext cx="319492" cy="6857998"/>
          </a:xfrm>
          <a:prstGeom prst="flowChartProcess">
            <a:avLst/>
          </a:prstGeom>
          <a:solidFill>
            <a:srgbClr val="A43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1158391" y="-2"/>
            <a:ext cx="311983" cy="6857997"/>
          </a:xfrm>
          <a:prstGeom prst="flowChartProcess">
            <a:avLst/>
          </a:prstGeom>
          <a:solidFill>
            <a:srgbClr val="C54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1470375" y="2"/>
            <a:ext cx="374788" cy="6893949"/>
          </a:xfrm>
          <a:prstGeom prst="flowChartProcess">
            <a:avLst/>
          </a:prstGeom>
          <a:solidFill>
            <a:srgbClr val="CB6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-24599" y="925350"/>
            <a:ext cx="1797568" cy="1710046"/>
          </a:xfrm>
          <a:prstGeom prst="ellipse">
            <a:avLst/>
          </a:prstGeom>
          <a:solidFill>
            <a:schemeClr val="bg1">
              <a:lumMod val="85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-28505" y="2062458"/>
            <a:ext cx="1797568" cy="1710046"/>
          </a:xfrm>
          <a:prstGeom prst="ellipse">
            <a:avLst/>
          </a:prstGeom>
          <a:solidFill>
            <a:schemeClr val="bg1">
              <a:lumMod val="8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969" y="340694"/>
            <a:ext cx="1546019" cy="1612658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0" y="-35957"/>
            <a:ext cx="1797568" cy="1710046"/>
          </a:xfrm>
          <a:prstGeom prst="ellipse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1039" y="-1146927"/>
            <a:ext cx="1797568" cy="1710046"/>
          </a:xfrm>
          <a:prstGeom prst="ellipse">
            <a:avLst/>
          </a:prstGeom>
          <a:solidFill>
            <a:schemeClr val="bg1">
              <a:lumMod val="8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-111272" y="2914659"/>
            <a:ext cx="1797568" cy="1710046"/>
          </a:xfrm>
          <a:prstGeom prst="ellipse">
            <a:avLst/>
          </a:prstGeom>
          <a:solidFill>
            <a:schemeClr val="bg1">
              <a:lumMod val="8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-69888" y="3995094"/>
            <a:ext cx="1797568" cy="1710046"/>
          </a:xfrm>
          <a:prstGeom prst="ellipse">
            <a:avLst/>
          </a:prstGeom>
          <a:solidFill>
            <a:schemeClr val="bg1">
              <a:lumMod val="8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-17241" y="5005101"/>
            <a:ext cx="1797568" cy="1710046"/>
          </a:xfrm>
          <a:prstGeom prst="ellipse">
            <a:avLst/>
          </a:prstGeom>
          <a:solidFill>
            <a:schemeClr val="bg1">
              <a:lumMod val="8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процесс 28"/>
          <p:cNvSpPr/>
          <p:nvPr/>
        </p:nvSpPr>
        <p:spPr>
          <a:xfrm>
            <a:off x="1780329" y="819066"/>
            <a:ext cx="10411673" cy="124449"/>
          </a:xfrm>
          <a:prstGeom prst="flowChartProcess">
            <a:avLst/>
          </a:prstGeom>
          <a:solidFill>
            <a:srgbClr val="C54F98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work\Desktop\кукарцева С.М..jpg"/>
          <p:cNvPicPr>
            <a:picLocks noChangeAspect="1" noChangeArrowheads="1"/>
          </p:cNvPicPr>
          <p:nvPr/>
        </p:nvPicPr>
        <p:blipFill>
          <a:blip r:embed="rId4"/>
          <a:srcRect l="14110" t="34035" r="14490" b="2118"/>
          <a:stretch>
            <a:fillRect/>
          </a:stretch>
        </p:blipFill>
        <p:spPr bwMode="auto">
          <a:xfrm>
            <a:off x="2452745" y="1032734"/>
            <a:ext cx="8842784" cy="5749669"/>
          </a:xfrm>
          <a:prstGeom prst="rect">
            <a:avLst/>
          </a:prstGeom>
          <a:noFill/>
        </p:spPr>
      </p:pic>
      <p:sp>
        <p:nvSpPr>
          <p:cNvPr id="31" name="Прямоугольник 30"/>
          <p:cNvSpPr/>
          <p:nvPr/>
        </p:nvSpPr>
        <p:spPr>
          <a:xfrm>
            <a:off x="3047999" y="0"/>
            <a:ext cx="78817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Кукарцева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С.М., заслуженный учитель РФ,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проводит экскурсию   для студентов  очной  формы обучения.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4454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0" y="1"/>
            <a:ext cx="1686296" cy="6858000"/>
          </a:xfrm>
          <a:prstGeom prst="flowChartProcess">
            <a:avLst/>
          </a:prstGeom>
          <a:solidFill>
            <a:srgbClr val="BA2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806094" y="1829075"/>
            <a:ext cx="287463" cy="5028927"/>
          </a:xfrm>
          <a:prstGeom prst="flowChartProcess">
            <a:avLst/>
          </a:prstGeom>
          <a:solidFill>
            <a:srgbClr val="602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866607" y="2"/>
            <a:ext cx="301755" cy="6857999"/>
          </a:xfrm>
          <a:prstGeom prst="flowChartProcess">
            <a:avLst/>
          </a:prstGeom>
          <a:solidFill>
            <a:srgbClr val="D92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590171" y="1"/>
            <a:ext cx="284015" cy="6857996"/>
          </a:xfrm>
          <a:prstGeom prst="flowChartProcess">
            <a:avLst/>
          </a:prstGeom>
          <a:solidFill>
            <a:srgbClr val="CE2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273558" y="1"/>
            <a:ext cx="319492" cy="6857998"/>
          </a:xfrm>
          <a:prstGeom prst="flowChartProcess">
            <a:avLst/>
          </a:prstGeom>
          <a:solidFill>
            <a:srgbClr val="C42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1158391" y="-2"/>
            <a:ext cx="311983" cy="6857997"/>
          </a:xfrm>
          <a:prstGeom prst="flowChartProcess">
            <a:avLst/>
          </a:prstGeom>
          <a:solidFill>
            <a:srgbClr val="DB3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1470375" y="2"/>
            <a:ext cx="374788" cy="6893949"/>
          </a:xfrm>
          <a:prstGeom prst="flowChartProcess">
            <a:avLst/>
          </a:prstGeom>
          <a:solidFill>
            <a:srgbClr val="DD3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-24599" y="925350"/>
            <a:ext cx="1797568" cy="1710046"/>
          </a:xfrm>
          <a:prstGeom prst="ellipse">
            <a:avLst/>
          </a:prstGeom>
          <a:solidFill>
            <a:schemeClr val="bg1">
              <a:lumMod val="85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-28505" y="2062458"/>
            <a:ext cx="1797568" cy="1710046"/>
          </a:xfrm>
          <a:prstGeom prst="ellipse">
            <a:avLst/>
          </a:prstGeom>
          <a:solidFill>
            <a:schemeClr val="bg1">
              <a:lumMod val="8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969" y="340694"/>
            <a:ext cx="1546019" cy="1612658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0" y="-35957"/>
            <a:ext cx="1797568" cy="1710046"/>
          </a:xfrm>
          <a:prstGeom prst="ellipse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1039" y="-1146927"/>
            <a:ext cx="1797568" cy="1710046"/>
          </a:xfrm>
          <a:prstGeom prst="ellipse">
            <a:avLst/>
          </a:prstGeom>
          <a:solidFill>
            <a:schemeClr val="bg1">
              <a:lumMod val="8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-111272" y="2914659"/>
            <a:ext cx="1797568" cy="1710046"/>
          </a:xfrm>
          <a:prstGeom prst="ellipse">
            <a:avLst/>
          </a:prstGeom>
          <a:solidFill>
            <a:schemeClr val="bg1">
              <a:lumMod val="8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-69888" y="3995094"/>
            <a:ext cx="1797568" cy="1710046"/>
          </a:xfrm>
          <a:prstGeom prst="ellipse">
            <a:avLst/>
          </a:prstGeom>
          <a:solidFill>
            <a:schemeClr val="bg1">
              <a:lumMod val="8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-17241" y="5005101"/>
            <a:ext cx="1797568" cy="1710046"/>
          </a:xfrm>
          <a:prstGeom prst="ellipse">
            <a:avLst/>
          </a:prstGeom>
          <a:solidFill>
            <a:schemeClr val="bg1">
              <a:lumMod val="8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процесс 28"/>
          <p:cNvSpPr/>
          <p:nvPr/>
        </p:nvSpPr>
        <p:spPr>
          <a:xfrm>
            <a:off x="1780327" y="152401"/>
            <a:ext cx="10411673" cy="968828"/>
          </a:xfrm>
          <a:prstGeom prst="flowChartProcess">
            <a:avLst/>
          </a:prstGeom>
          <a:solidFill>
            <a:srgbClr val="DD3F5D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Экскурсии  в музее колледжа проводит Осокин А.Е., 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Почетный работник СПО РФ, выпускник  1978г.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C:\Users\work\AppData\Local\Temp\Rar$DIa0.544\IMG_062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9415" y="1148317"/>
            <a:ext cx="5826642" cy="4157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work\Desktop\осок в муз.jpg"/>
          <p:cNvPicPr>
            <a:picLocks noChangeAspect="1" noChangeArrowheads="1"/>
          </p:cNvPicPr>
          <p:nvPr/>
        </p:nvPicPr>
        <p:blipFill>
          <a:blip r:embed="rId5"/>
          <a:srcRect l="23245" t="53488" r="26928" b="2636"/>
          <a:stretch>
            <a:fillRect/>
          </a:stretch>
        </p:blipFill>
        <p:spPr bwMode="auto">
          <a:xfrm>
            <a:off x="414670" y="3019646"/>
            <a:ext cx="5629544" cy="36044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9391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0" y="1"/>
            <a:ext cx="1686296" cy="6858000"/>
          </a:xfrm>
          <a:prstGeom prst="flowChartProcess">
            <a:avLst/>
          </a:prstGeom>
          <a:solidFill>
            <a:srgbClr val="BA2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806094" y="1829075"/>
            <a:ext cx="287463" cy="5028927"/>
          </a:xfrm>
          <a:prstGeom prst="flowChartProcess">
            <a:avLst/>
          </a:prstGeom>
          <a:solidFill>
            <a:srgbClr val="602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866607" y="2"/>
            <a:ext cx="301755" cy="6857999"/>
          </a:xfrm>
          <a:prstGeom prst="flowChartProcess">
            <a:avLst/>
          </a:prstGeom>
          <a:solidFill>
            <a:srgbClr val="D92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590171" y="1"/>
            <a:ext cx="284015" cy="6857996"/>
          </a:xfrm>
          <a:prstGeom prst="flowChartProcess">
            <a:avLst/>
          </a:prstGeom>
          <a:solidFill>
            <a:srgbClr val="CE2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273558" y="1"/>
            <a:ext cx="319492" cy="6857998"/>
          </a:xfrm>
          <a:prstGeom prst="flowChartProcess">
            <a:avLst/>
          </a:prstGeom>
          <a:solidFill>
            <a:srgbClr val="C42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1158391" y="-2"/>
            <a:ext cx="311983" cy="6857997"/>
          </a:xfrm>
          <a:prstGeom prst="flowChartProcess">
            <a:avLst/>
          </a:prstGeom>
          <a:solidFill>
            <a:srgbClr val="DB3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1470375" y="2"/>
            <a:ext cx="374788" cy="6893949"/>
          </a:xfrm>
          <a:prstGeom prst="flowChartProcess">
            <a:avLst/>
          </a:prstGeom>
          <a:solidFill>
            <a:srgbClr val="DD3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-24599" y="925350"/>
            <a:ext cx="1797568" cy="1710046"/>
          </a:xfrm>
          <a:prstGeom prst="ellipse">
            <a:avLst/>
          </a:prstGeom>
          <a:solidFill>
            <a:schemeClr val="bg1">
              <a:lumMod val="85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-28505" y="2062458"/>
            <a:ext cx="1797568" cy="1710046"/>
          </a:xfrm>
          <a:prstGeom prst="ellipse">
            <a:avLst/>
          </a:prstGeom>
          <a:solidFill>
            <a:schemeClr val="bg1">
              <a:lumMod val="8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969" y="340694"/>
            <a:ext cx="1546019" cy="1612658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0" y="-35957"/>
            <a:ext cx="1797568" cy="1710046"/>
          </a:xfrm>
          <a:prstGeom prst="ellipse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1039" y="-1146927"/>
            <a:ext cx="1797568" cy="1710046"/>
          </a:xfrm>
          <a:prstGeom prst="ellipse">
            <a:avLst/>
          </a:prstGeom>
          <a:solidFill>
            <a:schemeClr val="bg1">
              <a:lumMod val="8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-111272" y="2914659"/>
            <a:ext cx="1797568" cy="1710046"/>
          </a:xfrm>
          <a:prstGeom prst="ellipse">
            <a:avLst/>
          </a:prstGeom>
          <a:solidFill>
            <a:schemeClr val="bg1">
              <a:lumMod val="8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-69888" y="3995094"/>
            <a:ext cx="1797568" cy="1710046"/>
          </a:xfrm>
          <a:prstGeom prst="ellipse">
            <a:avLst/>
          </a:prstGeom>
          <a:solidFill>
            <a:schemeClr val="bg1">
              <a:lumMod val="8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-17241" y="5005101"/>
            <a:ext cx="1797568" cy="1710046"/>
          </a:xfrm>
          <a:prstGeom prst="ellipse">
            <a:avLst/>
          </a:prstGeom>
          <a:solidFill>
            <a:schemeClr val="bg1">
              <a:lumMod val="8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процесс 28"/>
          <p:cNvSpPr/>
          <p:nvPr/>
        </p:nvSpPr>
        <p:spPr>
          <a:xfrm>
            <a:off x="1780329" y="819066"/>
            <a:ext cx="10411673" cy="124449"/>
          </a:xfrm>
          <a:prstGeom prst="flowChartProcess">
            <a:avLst/>
          </a:prstGeom>
          <a:solidFill>
            <a:srgbClr val="DD3F5D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048000" y="903767"/>
            <a:ext cx="6096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algn="ctr"/>
            <a:endPara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r>
              <a:rPr lang="ru-RU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Хорошего дня!</a:t>
            </a:r>
          </a:p>
          <a:p>
            <a:pPr algn="ctr">
              <a:buFont typeface="Wingdings 2" pitchFamily="18" charset="2"/>
              <a:buNone/>
            </a:pPr>
            <a:endParaRPr lang="ru-RU" sz="32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r>
              <a:rPr lang="ru-RU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С уважением,  администратор </a:t>
            </a:r>
          </a:p>
          <a:p>
            <a:pPr algn="ctr">
              <a:buFont typeface="Wingdings 2" pitchFamily="18" charset="2"/>
              <a:buNone/>
            </a:pPr>
            <a:r>
              <a:rPr lang="ru-RU" sz="32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культурно-досугового</a:t>
            </a:r>
            <a:r>
              <a:rPr lang="ru-RU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отдела </a:t>
            </a:r>
          </a:p>
          <a:p>
            <a:pPr algn="ctr">
              <a:buFont typeface="Wingdings 2" pitchFamily="18" charset="2"/>
              <a:buNone/>
            </a:pPr>
            <a:r>
              <a:rPr lang="ru-RU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А.Е. Осокин</a:t>
            </a:r>
          </a:p>
          <a:p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391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0" y="1"/>
            <a:ext cx="1686296" cy="6858000"/>
          </a:xfrm>
          <a:prstGeom prst="flowChartProcess">
            <a:avLst/>
          </a:prstGeom>
          <a:solidFill>
            <a:srgbClr val="EA56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806094" y="1829075"/>
            <a:ext cx="287463" cy="5028927"/>
          </a:xfrm>
          <a:prstGeom prst="flowChartProcess">
            <a:avLst/>
          </a:prstGeom>
          <a:solidFill>
            <a:srgbClr val="602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866607" y="16042"/>
            <a:ext cx="301755" cy="6857999"/>
          </a:xfrm>
          <a:prstGeom prst="flowChartProcess">
            <a:avLst/>
          </a:prstGeom>
          <a:solidFill>
            <a:srgbClr val="ED64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590171" y="1"/>
            <a:ext cx="284015" cy="6857996"/>
          </a:xfrm>
          <a:prstGeom prst="flowChartProcess">
            <a:avLst/>
          </a:prstGeom>
          <a:solidFill>
            <a:srgbClr val="EC5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273558" y="1"/>
            <a:ext cx="319492" cy="6857998"/>
          </a:xfrm>
          <a:prstGeom prst="flowChartProcess">
            <a:avLst/>
          </a:prstGeom>
          <a:solidFill>
            <a:srgbClr val="EB5A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1158391" y="-2"/>
            <a:ext cx="311983" cy="6857997"/>
          </a:xfrm>
          <a:prstGeom prst="flowChartProcess">
            <a:avLst/>
          </a:prstGeom>
          <a:solidFill>
            <a:srgbClr val="EE6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1470375" y="1"/>
            <a:ext cx="323288" cy="6874040"/>
          </a:xfrm>
          <a:prstGeom prst="flowChartProcess">
            <a:avLst/>
          </a:prstGeom>
          <a:solidFill>
            <a:srgbClr val="EF7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-24599" y="925350"/>
            <a:ext cx="1797568" cy="1710046"/>
          </a:xfrm>
          <a:prstGeom prst="ellipse">
            <a:avLst/>
          </a:prstGeom>
          <a:solidFill>
            <a:schemeClr val="bg1">
              <a:lumMod val="85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-28505" y="2062458"/>
            <a:ext cx="1797568" cy="1710046"/>
          </a:xfrm>
          <a:prstGeom prst="ellipse">
            <a:avLst/>
          </a:prstGeom>
          <a:solidFill>
            <a:schemeClr val="bg1">
              <a:lumMod val="8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969" y="340694"/>
            <a:ext cx="1546019" cy="1612658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0" y="-35957"/>
            <a:ext cx="1797568" cy="1710046"/>
          </a:xfrm>
          <a:prstGeom prst="ellipse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1039" y="-1146927"/>
            <a:ext cx="1797568" cy="1710046"/>
          </a:xfrm>
          <a:prstGeom prst="ellipse">
            <a:avLst/>
          </a:prstGeom>
          <a:solidFill>
            <a:schemeClr val="bg1">
              <a:lumMod val="8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-111272" y="2914659"/>
            <a:ext cx="1797568" cy="1710046"/>
          </a:xfrm>
          <a:prstGeom prst="ellipse">
            <a:avLst/>
          </a:prstGeom>
          <a:solidFill>
            <a:schemeClr val="bg1">
              <a:lumMod val="8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-69888" y="3995094"/>
            <a:ext cx="1797568" cy="1710046"/>
          </a:xfrm>
          <a:prstGeom prst="ellipse">
            <a:avLst/>
          </a:prstGeom>
          <a:solidFill>
            <a:schemeClr val="bg1">
              <a:lumMod val="8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-17241" y="5005101"/>
            <a:ext cx="1797568" cy="1710046"/>
          </a:xfrm>
          <a:prstGeom prst="ellipse">
            <a:avLst/>
          </a:prstGeom>
          <a:solidFill>
            <a:schemeClr val="bg1">
              <a:lumMod val="8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процесс 28"/>
          <p:cNvSpPr/>
          <p:nvPr/>
        </p:nvSpPr>
        <p:spPr>
          <a:xfrm>
            <a:off x="2216075" y="258184"/>
            <a:ext cx="9488245" cy="6599816"/>
          </a:xfrm>
          <a:prstGeom prst="flowChartProcess">
            <a:avLst/>
          </a:prstGeom>
          <a:solidFill>
            <a:srgbClr val="EF784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721224" y="247426"/>
            <a:ext cx="10470776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Музей  Уральского государственного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колледжа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имени И.И. Ползунова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организован в 1956-1957гг. и первоначально располагался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 ауд. № 328 (около малого зала).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Первые экспонаты были получены  от иностранных студентов.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Это:  два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Знамени Китая, подарки, фотографии, телеграммы,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личные письма студентов  дружественных стран  на разных языках:  монгольском, корейском, вьетнамском, китайском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русском.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Постепенно  количество экспонатов  увеличивалось.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конце 1950 годов   музей  стал располагаться 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каб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№ 225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(в  бывшей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преподавательской)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назывался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«Кабинет истории техникума».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период своего существования  кабинет-музей был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неоднократно  реконструирован.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610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0" y="1"/>
            <a:ext cx="1686296" cy="6858000"/>
          </a:xfrm>
          <a:prstGeom prst="flowChartProcess">
            <a:avLst/>
          </a:prstGeom>
          <a:solidFill>
            <a:srgbClr val="EA56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806094" y="1829075"/>
            <a:ext cx="287463" cy="5028927"/>
          </a:xfrm>
          <a:prstGeom prst="flowChartProcess">
            <a:avLst/>
          </a:prstGeom>
          <a:solidFill>
            <a:srgbClr val="602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866607" y="16042"/>
            <a:ext cx="301755" cy="6857999"/>
          </a:xfrm>
          <a:prstGeom prst="flowChartProcess">
            <a:avLst/>
          </a:prstGeom>
          <a:solidFill>
            <a:srgbClr val="ED64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590171" y="1"/>
            <a:ext cx="284015" cy="6857996"/>
          </a:xfrm>
          <a:prstGeom prst="flowChartProcess">
            <a:avLst/>
          </a:prstGeom>
          <a:solidFill>
            <a:srgbClr val="EC5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273558" y="1"/>
            <a:ext cx="319492" cy="6857998"/>
          </a:xfrm>
          <a:prstGeom prst="flowChartProcess">
            <a:avLst/>
          </a:prstGeom>
          <a:solidFill>
            <a:srgbClr val="EB5A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1158391" y="-2"/>
            <a:ext cx="311983" cy="6857997"/>
          </a:xfrm>
          <a:prstGeom prst="flowChartProcess">
            <a:avLst/>
          </a:prstGeom>
          <a:solidFill>
            <a:srgbClr val="EE6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1470375" y="1"/>
            <a:ext cx="323288" cy="6874040"/>
          </a:xfrm>
          <a:prstGeom prst="flowChartProcess">
            <a:avLst/>
          </a:prstGeom>
          <a:solidFill>
            <a:srgbClr val="EF7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-24599" y="925350"/>
            <a:ext cx="1797568" cy="1710046"/>
          </a:xfrm>
          <a:prstGeom prst="ellipse">
            <a:avLst/>
          </a:prstGeom>
          <a:solidFill>
            <a:schemeClr val="bg1">
              <a:lumMod val="85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-28505" y="2062458"/>
            <a:ext cx="1797568" cy="1710046"/>
          </a:xfrm>
          <a:prstGeom prst="ellipse">
            <a:avLst/>
          </a:prstGeom>
          <a:solidFill>
            <a:schemeClr val="bg1">
              <a:lumMod val="8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969" y="340694"/>
            <a:ext cx="1546019" cy="1612658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0" y="-35957"/>
            <a:ext cx="1797568" cy="1710046"/>
          </a:xfrm>
          <a:prstGeom prst="ellipse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1039" y="-1146927"/>
            <a:ext cx="1797568" cy="1710046"/>
          </a:xfrm>
          <a:prstGeom prst="ellipse">
            <a:avLst/>
          </a:prstGeom>
          <a:solidFill>
            <a:schemeClr val="bg1">
              <a:lumMod val="8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-111272" y="2914659"/>
            <a:ext cx="1797568" cy="1710046"/>
          </a:xfrm>
          <a:prstGeom prst="ellipse">
            <a:avLst/>
          </a:prstGeom>
          <a:solidFill>
            <a:schemeClr val="bg1">
              <a:lumMod val="8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-69888" y="3995094"/>
            <a:ext cx="1797568" cy="1710046"/>
          </a:xfrm>
          <a:prstGeom prst="ellipse">
            <a:avLst/>
          </a:prstGeom>
          <a:solidFill>
            <a:schemeClr val="bg1">
              <a:lumMod val="8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-17241" y="5005101"/>
            <a:ext cx="1797568" cy="1710046"/>
          </a:xfrm>
          <a:prstGeom prst="ellipse">
            <a:avLst/>
          </a:prstGeom>
          <a:solidFill>
            <a:schemeClr val="bg1">
              <a:lumMod val="8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721224" y="247425"/>
            <a:ext cx="104707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614107" y="1301673"/>
          <a:ext cx="9113605" cy="5260490"/>
        </p:xfrm>
        <a:graphic>
          <a:graphicData uri="http://schemas.openxmlformats.org/drawingml/2006/table">
            <a:tbl>
              <a:tblPr/>
              <a:tblGrid>
                <a:gridCol w="535002"/>
                <a:gridCol w="1600548"/>
                <a:gridCol w="3745757"/>
                <a:gridCol w="3232298"/>
              </a:tblGrid>
              <a:tr h="717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</a:t>
                      </a:r>
                      <a:r>
                        <a:rPr lang="ru-RU" sz="12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12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854" marR="60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Ф.И.О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0854" marR="60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Должность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  Почетные звания  </a:t>
                      </a:r>
                    </a:p>
                  </a:txBody>
                  <a:tcPr marL="60854" marR="60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Годы 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работы в колледже</a:t>
                      </a:r>
                    </a:p>
                  </a:txBody>
                  <a:tcPr marL="60854" marR="60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02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854" marR="60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Микунис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Р.М.</a:t>
                      </a:r>
                    </a:p>
                  </a:txBody>
                  <a:tcPr marL="60854" marR="60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Преподаватель, победитель Всероссийского конкурса 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рефератов, 1975г.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854" marR="60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1957-1986</a:t>
                      </a:r>
                    </a:p>
                  </a:txBody>
                  <a:tcPr marL="60854" marR="60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854" marR="60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Ковалева Н.Б.</a:t>
                      </a:r>
                    </a:p>
                  </a:txBody>
                  <a:tcPr marL="60854" marR="60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Преподаватель,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Заслуженный учитель РФ</a:t>
                      </a:r>
                    </a:p>
                  </a:txBody>
                  <a:tcPr marL="60854" marR="60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07.08.1964-_________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854" marR="60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854" marR="60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Кукарцева С.М.</a:t>
                      </a:r>
                    </a:p>
                  </a:txBody>
                  <a:tcPr marL="60854" marR="60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Преподаватель,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Заслуженный учитель РФ</a:t>
                      </a:r>
                    </a:p>
                  </a:txBody>
                  <a:tcPr marL="60854" marR="60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 17.10.1969  по  24.07.2006г.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854" marR="60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7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854" marR="60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Чернышев В.Ф.</a:t>
                      </a:r>
                    </a:p>
                  </a:txBody>
                  <a:tcPr marL="60854" marR="60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Преподаватель,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Заслуженный учитель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РФ.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Выпускник  - 1958г. и 1962г. МД, КИП и А.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854" marR="60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 3.11.1961 по 19.10.2019г.</a:t>
                      </a:r>
                    </a:p>
                  </a:txBody>
                  <a:tcPr marL="60854" marR="60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30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854" marR="60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Сорокина Л.А.</a:t>
                      </a:r>
                    </a:p>
                  </a:txBody>
                  <a:tcPr marL="60854" marR="60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Преподаватель, заведующая заочным отделением,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Почетный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работник СПО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РФ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Выпускник- 1971г.,  ЭА.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854" marR="60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  1970  по  26.07.2018г.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854" marR="60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854" marR="60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Андреев А.И.</a:t>
                      </a:r>
                    </a:p>
                  </a:txBody>
                  <a:tcPr marL="60854" marR="60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Преподаватель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ОВС и ОБЖ</a:t>
                      </a:r>
                    </a:p>
                  </a:txBody>
                  <a:tcPr marL="60854" marR="60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  2004 по н.в.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854" marR="60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7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854" marR="60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Осокин А.Е.</a:t>
                      </a:r>
                    </a:p>
                  </a:txBody>
                  <a:tcPr marL="60854" marR="60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Зам. директора по УВР,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Почетный работник СПО 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РФ,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Выпускник-1978г., МТ.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854" marR="60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 1977 по н.в.</a:t>
                      </a:r>
                    </a:p>
                  </a:txBody>
                  <a:tcPr marL="60854" marR="60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062958" y="150607"/>
            <a:ext cx="78990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Кабинетом  истории техникума-колледжа 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разное время  руководили: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610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0" y="1"/>
            <a:ext cx="1686296" cy="6858000"/>
          </a:xfrm>
          <a:prstGeom prst="flowChartProcess">
            <a:avLst/>
          </a:prstGeom>
          <a:solidFill>
            <a:srgbClr val="243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806094" y="1829075"/>
            <a:ext cx="287463" cy="5028927"/>
          </a:xfrm>
          <a:prstGeom prst="flowChartProcess">
            <a:avLst/>
          </a:prstGeom>
          <a:solidFill>
            <a:srgbClr val="602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866607" y="16042"/>
            <a:ext cx="301755" cy="6857999"/>
          </a:xfrm>
          <a:prstGeom prst="flowChartProcess">
            <a:avLst/>
          </a:prstGeom>
          <a:solidFill>
            <a:srgbClr val="3252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590171" y="1"/>
            <a:ext cx="284015" cy="6857996"/>
          </a:xfrm>
          <a:prstGeom prst="flowChartProcess">
            <a:avLst/>
          </a:prstGeom>
          <a:solidFill>
            <a:srgbClr val="2F4D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273558" y="1"/>
            <a:ext cx="319492" cy="6857998"/>
          </a:xfrm>
          <a:prstGeom prst="flowChartProcess">
            <a:avLst/>
          </a:prstGeom>
          <a:solidFill>
            <a:srgbClr val="2A45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1158391" y="-2"/>
            <a:ext cx="311983" cy="6857997"/>
          </a:xfrm>
          <a:prstGeom prst="flowChartProcess">
            <a:avLst/>
          </a:prstGeom>
          <a:solidFill>
            <a:srgbClr val="375A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1470375" y="1"/>
            <a:ext cx="323288" cy="6874040"/>
          </a:xfrm>
          <a:prstGeom prst="flowChartProcess">
            <a:avLst/>
          </a:prstGeom>
          <a:solidFill>
            <a:srgbClr val="3E6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-24599" y="925350"/>
            <a:ext cx="1797568" cy="1710046"/>
          </a:xfrm>
          <a:prstGeom prst="ellipse">
            <a:avLst/>
          </a:prstGeom>
          <a:solidFill>
            <a:schemeClr val="bg1">
              <a:lumMod val="85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-28505" y="2062458"/>
            <a:ext cx="1797568" cy="1710046"/>
          </a:xfrm>
          <a:prstGeom prst="ellipse">
            <a:avLst/>
          </a:prstGeom>
          <a:solidFill>
            <a:schemeClr val="bg1">
              <a:lumMod val="8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969" y="340694"/>
            <a:ext cx="1546019" cy="1612658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0" y="-35957"/>
            <a:ext cx="1797568" cy="1710046"/>
          </a:xfrm>
          <a:prstGeom prst="ellipse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1039" y="-1146927"/>
            <a:ext cx="1797568" cy="1710046"/>
          </a:xfrm>
          <a:prstGeom prst="ellipse">
            <a:avLst/>
          </a:prstGeom>
          <a:solidFill>
            <a:schemeClr val="bg1">
              <a:lumMod val="8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-111272" y="2914659"/>
            <a:ext cx="1797568" cy="1710046"/>
          </a:xfrm>
          <a:prstGeom prst="ellipse">
            <a:avLst/>
          </a:prstGeom>
          <a:solidFill>
            <a:schemeClr val="bg1">
              <a:lumMod val="8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-69888" y="3995094"/>
            <a:ext cx="1797568" cy="1710046"/>
          </a:xfrm>
          <a:prstGeom prst="ellipse">
            <a:avLst/>
          </a:prstGeom>
          <a:solidFill>
            <a:schemeClr val="bg1">
              <a:lumMod val="8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-17241" y="5005101"/>
            <a:ext cx="1797568" cy="1710046"/>
          </a:xfrm>
          <a:prstGeom prst="ellipse">
            <a:avLst/>
          </a:prstGeom>
          <a:solidFill>
            <a:schemeClr val="bg1">
              <a:lumMod val="8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процесс 28"/>
          <p:cNvSpPr/>
          <p:nvPr/>
        </p:nvSpPr>
        <p:spPr>
          <a:xfrm>
            <a:off x="1780329" y="819066"/>
            <a:ext cx="10411673" cy="124449"/>
          </a:xfrm>
          <a:prstGeom prst="flowChartProcess">
            <a:avLst/>
          </a:prstGeom>
          <a:solidFill>
            <a:srgbClr val="3E62C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work\Desktop\докум музея\свидет музе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5318" y="198968"/>
            <a:ext cx="4721709" cy="6493314"/>
          </a:xfrm>
          <a:prstGeom prst="rect">
            <a:avLst/>
          </a:prstGeom>
          <a:noFill/>
        </p:spPr>
      </p:pic>
      <p:pic>
        <p:nvPicPr>
          <p:cNvPr id="3" name="Picture 2" descr="C:\Users\work\Desktop\докум музея\паспорт музея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78535" y="182880"/>
            <a:ext cx="4666169" cy="64169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3676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0" y="1"/>
            <a:ext cx="1686296" cy="6858000"/>
          </a:xfrm>
          <a:prstGeom prst="flowChartProcess">
            <a:avLst/>
          </a:prstGeom>
          <a:solidFill>
            <a:srgbClr val="0258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806094" y="1829075"/>
            <a:ext cx="287463" cy="5028927"/>
          </a:xfrm>
          <a:prstGeom prst="flowChartProcess">
            <a:avLst/>
          </a:prstGeom>
          <a:solidFill>
            <a:srgbClr val="602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866607" y="16042"/>
            <a:ext cx="301755" cy="6857999"/>
          </a:xfrm>
          <a:prstGeom prst="flowChartProcess">
            <a:avLst/>
          </a:prstGeom>
          <a:solidFill>
            <a:srgbClr val="026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590171" y="1"/>
            <a:ext cx="284015" cy="6857996"/>
          </a:xfrm>
          <a:prstGeom prst="flowChartProcess">
            <a:avLst/>
          </a:prstGeom>
          <a:solidFill>
            <a:srgbClr val="0262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273558" y="1"/>
            <a:ext cx="319492" cy="6857998"/>
          </a:xfrm>
          <a:prstGeom prst="flowChartProcess">
            <a:avLst/>
          </a:prstGeom>
          <a:solidFill>
            <a:srgbClr val="025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1158391" y="-2"/>
            <a:ext cx="311983" cy="6857997"/>
          </a:xfrm>
          <a:prstGeom prst="flowChartProcess">
            <a:avLst/>
          </a:prstGeom>
          <a:solidFill>
            <a:srgbClr val="026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1470375" y="1"/>
            <a:ext cx="323288" cy="6874040"/>
          </a:xfrm>
          <a:prstGeom prst="flowChartProcess">
            <a:avLst/>
          </a:prstGeom>
          <a:solidFill>
            <a:srgbClr val="0276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-24599" y="925350"/>
            <a:ext cx="1797568" cy="1710046"/>
          </a:xfrm>
          <a:prstGeom prst="ellipse">
            <a:avLst/>
          </a:prstGeom>
          <a:solidFill>
            <a:schemeClr val="bg1">
              <a:lumMod val="85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-28505" y="2062458"/>
            <a:ext cx="1797568" cy="1710046"/>
          </a:xfrm>
          <a:prstGeom prst="ellipse">
            <a:avLst/>
          </a:prstGeom>
          <a:solidFill>
            <a:schemeClr val="bg1">
              <a:lumMod val="8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969" y="340694"/>
            <a:ext cx="1546019" cy="1612658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0" y="-35957"/>
            <a:ext cx="1797568" cy="1710046"/>
          </a:xfrm>
          <a:prstGeom prst="ellipse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1039" y="-1146927"/>
            <a:ext cx="1797568" cy="1710046"/>
          </a:xfrm>
          <a:prstGeom prst="ellipse">
            <a:avLst/>
          </a:prstGeom>
          <a:solidFill>
            <a:schemeClr val="bg1">
              <a:lumMod val="8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-111272" y="2914659"/>
            <a:ext cx="1797568" cy="1710046"/>
          </a:xfrm>
          <a:prstGeom prst="ellipse">
            <a:avLst/>
          </a:prstGeom>
          <a:solidFill>
            <a:schemeClr val="bg1">
              <a:lumMod val="8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-69888" y="3995094"/>
            <a:ext cx="1797568" cy="1710046"/>
          </a:xfrm>
          <a:prstGeom prst="ellipse">
            <a:avLst/>
          </a:prstGeom>
          <a:solidFill>
            <a:schemeClr val="bg1">
              <a:lumMod val="8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-17241" y="5005101"/>
            <a:ext cx="1797568" cy="1710046"/>
          </a:xfrm>
          <a:prstGeom prst="ellipse">
            <a:avLst/>
          </a:prstGeom>
          <a:solidFill>
            <a:schemeClr val="bg1">
              <a:lumMod val="8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процесс 28"/>
          <p:cNvSpPr/>
          <p:nvPr/>
        </p:nvSpPr>
        <p:spPr>
          <a:xfrm>
            <a:off x="1780327" y="0"/>
            <a:ext cx="10411673" cy="124449"/>
          </a:xfrm>
          <a:prstGeom prst="flowChartProcess">
            <a:avLst/>
          </a:prstGeom>
          <a:solidFill>
            <a:srgbClr val="0276E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work\Desktop\докум музея\грамота музея.jpg"/>
          <p:cNvPicPr>
            <a:picLocks noChangeAspect="1" noChangeArrowheads="1"/>
          </p:cNvPicPr>
          <p:nvPr/>
        </p:nvPicPr>
        <p:blipFill>
          <a:blip r:embed="rId4" cstate="print"/>
          <a:srcRect r="3558" b="6245"/>
          <a:stretch>
            <a:fillRect/>
          </a:stretch>
        </p:blipFill>
        <p:spPr bwMode="auto">
          <a:xfrm>
            <a:off x="8371486" y="1410159"/>
            <a:ext cx="3820514" cy="5107599"/>
          </a:xfrm>
          <a:prstGeom prst="rect">
            <a:avLst/>
          </a:prstGeom>
          <a:noFill/>
        </p:spPr>
      </p:pic>
      <p:pic>
        <p:nvPicPr>
          <p:cNvPr id="1027" name="Picture 3" descr="C:\Users\work\Desktop\вид музея.jpg"/>
          <p:cNvPicPr>
            <a:picLocks noChangeAspect="1" noChangeArrowheads="1"/>
          </p:cNvPicPr>
          <p:nvPr/>
        </p:nvPicPr>
        <p:blipFill>
          <a:blip r:embed="rId5" cstate="print"/>
          <a:srcRect l="5091" t="19661" r="7628" b="1707"/>
          <a:stretch>
            <a:fillRect/>
          </a:stretch>
        </p:blipFill>
        <p:spPr bwMode="auto">
          <a:xfrm>
            <a:off x="-6263" y="1970236"/>
            <a:ext cx="4912912" cy="3218452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2258458" y="333487"/>
            <a:ext cx="96948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2005 году  музей колледжа  занял 2 место в смотре –конкурсе  музеев 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ССУЗов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металлургического комплекса  РФ, посвященном 60-летию Победы  советского народа  в Великой Отечественной войне.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work\Desktop\2 место  музей.jpg"/>
          <p:cNvPicPr>
            <a:picLocks noChangeAspect="1" noChangeArrowheads="1"/>
          </p:cNvPicPr>
          <p:nvPr/>
        </p:nvPicPr>
        <p:blipFill>
          <a:blip r:embed="rId6"/>
          <a:srcRect r="5157" b="6476"/>
          <a:stretch>
            <a:fillRect/>
          </a:stretch>
        </p:blipFill>
        <p:spPr bwMode="auto">
          <a:xfrm>
            <a:off x="4468059" y="1466010"/>
            <a:ext cx="3750908" cy="50865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7701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0" y="1"/>
            <a:ext cx="1686296" cy="6858000"/>
          </a:xfrm>
          <a:prstGeom prst="flowChartProcess">
            <a:avLst/>
          </a:prstGeom>
          <a:solidFill>
            <a:srgbClr val="0258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806094" y="1829075"/>
            <a:ext cx="287463" cy="5028927"/>
          </a:xfrm>
          <a:prstGeom prst="flowChartProcess">
            <a:avLst/>
          </a:prstGeom>
          <a:solidFill>
            <a:srgbClr val="602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866607" y="16042"/>
            <a:ext cx="301755" cy="6857999"/>
          </a:xfrm>
          <a:prstGeom prst="flowChartProcess">
            <a:avLst/>
          </a:prstGeom>
          <a:solidFill>
            <a:srgbClr val="026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590171" y="1"/>
            <a:ext cx="284015" cy="6857996"/>
          </a:xfrm>
          <a:prstGeom prst="flowChartProcess">
            <a:avLst/>
          </a:prstGeom>
          <a:solidFill>
            <a:srgbClr val="0262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273558" y="1"/>
            <a:ext cx="319492" cy="6857998"/>
          </a:xfrm>
          <a:prstGeom prst="flowChartProcess">
            <a:avLst/>
          </a:prstGeom>
          <a:solidFill>
            <a:srgbClr val="025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1158391" y="-2"/>
            <a:ext cx="311983" cy="6857997"/>
          </a:xfrm>
          <a:prstGeom prst="flowChartProcess">
            <a:avLst/>
          </a:prstGeom>
          <a:solidFill>
            <a:srgbClr val="026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1470375" y="1"/>
            <a:ext cx="323288" cy="6874040"/>
          </a:xfrm>
          <a:prstGeom prst="flowChartProcess">
            <a:avLst/>
          </a:prstGeom>
          <a:solidFill>
            <a:srgbClr val="0276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-24599" y="925350"/>
            <a:ext cx="1797568" cy="1710046"/>
          </a:xfrm>
          <a:prstGeom prst="ellipse">
            <a:avLst/>
          </a:prstGeom>
          <a:solidFill>
            <a:schemeClr val="bg1">
              <a:lumMod val="85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-28505" y="2062458"/>
            <a:ext cx="1797568" cy="1710046"/>
          </a:xfrm>
          <a:prstGeom prst="ellipse">
            <a:avLst/>
          </a:prstGeom>
          <a:solidFill>
            <a:schemeClr val="bg1">
              <a:lumMod val="8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969" y="340694"/>
            <a:ext cx="1546019" cy="1612658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0" y="-35957"/>
            <a:ext cx="1797568" cy="1710046"/>
          </a:xfrm>
          <a:prstGeom prst="ellipse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1039" y="-1146927"/>
            <a:ext cx="1797568" cy="1710046"/>
          </a:xfrm>
          <a:prstGeom prst="ellipse">
            <a:avLst/>
          </a:prstGeom>
          <a:solidFill>
            <a:schemeClr val="bg1">
              <a:lumMod val="8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-111272" y="2914659"/>
            <a:ext cx="1797568" cy="1710046"/>
          </a:xfrm>
          <a:prstGeom prst="ellipse">
            <a:avLst/>
          </a:prstGeom>
          <a:solidFill>
            <a:schemeClr val="bg1">
              <a:lumMod val="8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-69888" y="3995094"/>
            <a:ext cx="1797568" cy="1710046"/>
          </a:xfrm>
          <a:prstGeom prst="ellipse">
            <a:avLst/>
          </a:prstGeom>
          <a:solidFill>
            <a:schemeClr val="bg1">
              <a:lumMod val="8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-17241" y="5005101"/>
            <a:ext cx="1797568" cy="1710046"/>
          </a:xfrm>
          <a:prstGeom prst="ellipse">
            <a:avLst/>
          </a:prstGeom>
          <a:solidFill>
            <a:schemeClr val="bg1">
              <a:lumMod val="8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процесс 28"/>
          <p:cNvSpPr/>
          <p:nvPr/>
        </p:nvSpPr>
        <p:spPr>
          <a:xfrm>
            <a:off x="1780329" y="819066"/>
            <a:ext cx="10411673" cy="124449"/>
          </a:xfrm>
          <a:prstGeom prst="flowChartProcess">
            <a:avLst/>
          </a:prstGeom>
          <a:solidFill>
            <a:srgbClr val="0276E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194560" y="172122"/>
            <a:ext cx="964960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Р.М.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Микунис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преподаватель русского языка и литературы, 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первая заведующая кабинетом истории техникума</a:t>
            </a: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Р.М.  </a:t>
            </a:r>
            <a:r>
              <a:rPr lang="ru-RU" sz="20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Микунис</a:t>
            </a: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30.01.2023г.  в музее нашего учебного заведения.</a:t>
            </a:r>
          </a:p>
          <a:p>
            <a:pPr algn="ctr"/>
            <a:endParaRPr lang="ru-RU" sz="2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 l="32466" t="29326" r="20475" b="28635"/>
          <a:stretch>
            <a:fillRect/>
          </a:stretch>
        </p:blipFill>
        <p:spPr bwMode="auto">
          <a:xfrm>
            <a:off x="137929" y="2057400"/>
            <a:ext cx="5507847" cy="3690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Рисунок 30" descr="C:\Users\work\Desktop\WhatsApp Image 2023-02-08 at 17.31.05.jpeg"/>
          <p:cNvPicPr/>
          <p:nvPr/>
        </p:nvPicPr>
        <p:blipFill>
          <a:blip r:embed="rId5"/>
          <a:srcRect l="16355" r="15019" b="15385"/>
          <a:stretch>
            <a:fillRect/>
          </a:stretch>
        </p:blipFill>
        <p:spPr bwMode="auto">
          <a:xfrm>
            <a:off x="5758543" y="2231572"/>
            <a:ext cx="6433457" cy="438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7701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0" y="1"/>
            <a:ext cx="1686296" cy="6858000"/>
          </a:xfrm>
          <a:prstGeom prst="flowChartProcess">
            <a:avLst/>
          </a:prstGeom>
          <a:solidFill>
            <a:srgbClr val="0258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806094" y="1829075"/>
            <a:ext cx="287463" cy="5028927"/>
          </a:xfrm>
          <a:prstGeom prst="flowChartProcess">
            <a:avLst/>
          </a:prstGeom>
          <a:solidFill>
            <a:srgbClr val="602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866607" y="16042"/>
            <a:ext cx="301755" cy="6857999"/>
          </a:xfrm>
          <a:prstGeom prst="flowChartProcess">
            <a:avLst/>
          </a:prstGeom>
          <a:solidFill>
            <a:srgbClr val="026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590171" y="1"/>
            <a:ext cx="284015" cy="6857996"/>
          </a:xfrm>
          <a:prstGeom prst="flowChartProcess">
            <a:avLst/>
          </a:prstGeom>
          <a:solidFill>
            <a:srgbClr val="0262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273558" y="1"/>
            <a:ext cx="319492" cy="6857998"/>
          </a:xfrm>
          <a:prstGeom prst="flowChartProcess">
            <a:avLst/>
          </a:prstGeom>
          <a:solidFill>
            <a:srgbClr val="025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1158391" y="-2"/>
            <a:ext cx="311983" cy="6857997"/>
          </a:xfrm>
          <a:prstGeom prst="flowChartProcess">
            <a:avLst/>
          </a:prstGeom>
          <a:solidFill>
            <a:srgbClr val="026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1470375" y="1"/>
            <a:ext cx="323288" cy="6874040"/>
          </a:xfrm>
          <a:prstGeom prst="flowChartProcess">
            <a:avLst/>
          </a:prstGeom>
          <a:solidFill>
            <a:srgbClr val="0276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-24599" y="925350"/>
            <a:ext cx="1797568" cy="1710046"/>
          </a:xfrm>
          <a:prstGeom prst="ellipse">
            <a:avLst/>
          </a:prstGeom>
          <a:solidFill>
            <a:schemeClr val="bg1">
              <a:lumMod val="85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-28505" y="2062458"/>
            <a:ext cx="1797568" cy="1710046"/>
          </a:xfrm>
          <a:prstGeom prst="ellipse">
            <a:avLst/>
          </a:prstGeom>
          <a:solidFill>
            <a:schemeClr val="bg1">
              <a:lumMod val="8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969" y="340694"/>
            <a:ext cx="1546019" cy="1612658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0" y="-35957"/>
            <a:ext cx="1797568" cy="1710046"/>
          </a:xfrm>
          <a:prstGeom prst="ellipse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1039" y="-1146927"/>
            <a:ext cx="1797568" cy="1710046"/>
          </a:xfrm>
          <a:prstGeom prst="ellipse">
            <a:avLst/>
          </a:prstGeom>
          <a:solidFill>
            <a:schemeClr val="bg1">
              <a:lumMod val="8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-111272" y="2914659"/>
            <a:ext cx="1797568" cy="1710046"/>
          </a:xfrm>
          <a:prstGeom prst="ellipse">
            <a:avLst/>
          </a:prstGeom>
          <a:solidFill>
            <a:schemeClr val="bg1">
              <a:lumMod val="8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-69888" y="3995094"/>
            <a:ext cx="1797568" cy="1710046"/>
          </a:xfrm>
          <a:prstGeom prst="ellipse">
            <a:avLst/>
          </a:prstGeom>
          <a:solidFill>
            <a:schemeClr val="bg1">
              <a:lumMod val="8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-17241" y="5005101"/>
            <a:ext cx="1797568" cy="1710046"/>
          </a:xfrm>
          <a:prstGeom prst="ellipse">
            <a:avLst/>
          </a:prstGeom>
          <a:solidFill>
            <a:schemeClr val="bg1">
              <a:lumMod val="8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процесс 28"/>
          <p:cNvSpPr/>
          <p:nvPr/>
        </p:nvSpPr>
        <p:spPr>
          <a:xfrm>
            <a:off x="1780329" y="819066"/>
            <a:ext cx="10411673" cy="124449"/>
          </a:xfrm>
          <a:prstGeom prst="flowChartProcess">
            <a:avLst/>
          </a:prstGeom>
          <a:solidFill>
            <a:srgbClr val="0276E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047999" y="333487"/>
            <a:ext cx="83766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Экскурсию проводит Ковалева Н.Б., 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Заслуженный учитель РФ.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гостях народный артист, директор Свердловского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цирка  А.П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Марчевский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work\Desktop\ковалева Н.Б..jpg"/>
          <p:cNvPicPr>
            <a:picLocks noChangeAspect="1" noChangeArrowheads="1"/>
          </p:cNvPicPr>
          <p:nvPr/>
        </p:nvPicPr>
        <p:blipFill>
          <a:blip r:embed="rId4"/>
          <a:srcRect l="26770" t="51922" r="22702"/>
          <a:stretch>
            <a:fillRect/>
          </a:stretch>
        </p:blipFill>
        <p:spPr bwMode="auto">
          <a:xfrm>
            <a:off x="2710927" y="1244304"/>
            <a:ext cx="8186569" cy="56640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7701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0" y="1"/>
            <a:ext cx="1686296" cy="6858000"/>
          </a:xfrm>
          <a:prstGeom prst="flowChartProcess">
            <a:avLst/>
          </a:prstGeom>
          <a:solidFill>
            <a:srgbClr val="BA2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806094" y="1829075"/>
            <a:ext cx="287463" cy="5028927"/>
          </a:xfrm>
          <a:prstGeom prst="flowChartProcess">
            <a:avLst/>
          </a:prstGeom>
          <a:solidFill>
            <a:srgbClr val="602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866607" y="2"/>
            <a:ext cx="301755" cy="6857999"/>
          </a:xfrm>
          <a:prstGeom prst="flowChartProcess">
            <a:avLst/>
          </a:prstGeom>
          <a:solidFill>
            <a:srgbClr val="D92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590171" y="1"/>
            <a:ext cx="284015" cy="6857996"/>
          </a:xfrm>
          <a:prstGeom prst="flowChartProcess">
            <a:avLst/>
          </a:prstGeom>
          <a:solidFill>
            <a:srgbClr val="CE2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273558" y="1"/>
            <a:ext cx="319492" cy="6857998"/>
          </a:xfrm>
          <a:prstGeom prst="flowChartProcess">
            <a:avLst/>
          </a:prstGeom>
          <a:solidFill>
            <a:srgbClr val="C42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1158391" y="-2"/>
            <a:ext cx="311983" cy="6857997"/>
          </a:xfrm>
          <a:prstGeom prst="flowChartProcess">
            <a:avLst/>
          </a:prstGeom>
          <a:solidFill>
            <a:srgbClr val="DB3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1470375" y="2"/>
            <a:ext cx="374788" cy="6893949"/>
          </a:xfrm>
          <a:prstGeom prst="flowChartProcess">
            <a:avLst/>
          </a:prstGeom>
          <a:solidFill>
            <a:srgbClr val="DD3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-24599" y="925350"/>
            <a:ext cx="1797568" cy="1710046"/>
          </a:xfrm>
          <a:prstGeom prst="ellipse">
            <a:avLst/>
          </a:prstGeom>
          <a:solidFill>
            <a:schemeClr val="bg1">
              <a:lumMod val="85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-28505" y="2062458"/>
            <a:ext cx="1797568" cy="1710046"/>
          </a:xfrm>
          <a:prstGeom prst="ellipse">
            <a:avLst/>
          </a:prstGeom>
          <a:solidFill>
            <a:schemeClr val="bg1">
              <a:lumMod val="8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969" y="340694"/>
            <a:ext cx="1546019" cy="1612658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0" y="-35957"/>
            <a:ext cx="1797568" cy="1710046"/>
          </a:xfrm>
          <a:prstGeom prst="ellipse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1039" y="-1146927"/>
            <a:ext cx="1797568" cy="1710046"/>
          </a:xfrm>
          <a:prstGeom prst="ellipse">
            <a:avLst/>
          </a:prstGeom>
          <a:solidFill>
            <a:schemeClr val="bg1">
              <a:lumMod val="8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-111272" y="2914659"/>
            <a:ext cx="1797568" cy="1710046"/>
          </a:xfrm>
          <a:prstGeom prst="ellipse">
            <a:avLst/>
          </a:prstGeom>
          <a:solidFill>
            <a:schemeClr val="bg1">
              <a:lumMod val="8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-69888" y="3995094"/>
            <a:ext cx="1797568" cy="1710046"/>
          </a:xfrm>
          <a:prstGeom prst="ellipse">
            <a:avLst/>
          </a:prstGeom>
          <a:solidFill>
            <a:schemeClr val="bg1">
              <a:lumMod val="8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-17241" y="5005101"/>
            <a:ext cx="1797568" cy="1710046"/>
          </a:xfrm>
          <a:prstGeom prst="ellipse">
            <a:avLst/>
          </a:prstGeom>
          <a:solidFill>
            <a:schemeClr val="bg1">
              <a:lumMod val="8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процесс 28"/>
          <p:cNvSpPr/>
          <p:nvPr/>
        </p:nvSpPr>
        <p:spPr>
          <a:xfrm>
            <a:off x="1780329" y="819066"/>
            <a:ext cx="10411673" cy="124449"/>
          </a:xfrm>
          <a:prstGeom prst="flowChartProcess">
            <a:avLst/>
          </a:prstGeom>
          <a:solidFill>
            <a:srgbClr val="DD3F5D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work\Desktop\чернышев.jpg"/>
          <p:cNvPicPr>
            <a:picLocks noChangeAspect="1" noChangeArrowheads="1"/>
          </p:cNvPicPr>
          <p:nvPr/>
        </p:nvPicPr>
        <p:blipFill>
          <a:blip r:embed="rId4"/>
          <a:srcRect l="8308" t="31464" r="26237" b="3830"/>
          <a:stretch>
            <a:fillRect/>
          </a:stretch>
        </p:blipFill>
        <p:spPr bwMode="auto">
          <a:xfrm>
            <a:off x="3561908" y="1424761"/>
            <a:ext cx="6996222" cy="5029201"/>
          </a:xfrm>
          <a:prstGeom prst="rect">
            <a:avLst/>
          </a:prstGeom>
          <a:noFill/>
        </p:spPr>
      </p:pic>
      <p:sp>
        <p:nvSpPr>
          <p:cNvPr id="31" name="Блок-схема: процесс 30"/>
          <p:cNvSpPr/>
          <p:nvPr/>
        </p:nvSpPr>
        <p:spPr>
          <a:xfrm>
            <a:off x="1780327" y="152401"/>
            <a:ext cx="10411673" cy="968828"/>
          </a:xfrm>
          <a:prstGeom prst="flowChartProcess">
            <a:avLst/>
          </a:prstGeom>
          <a:solidFill>
            <a:srgbClr val="DD3F5D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Экскурсию  в музее  колледжа  для делегации Голландии   проводит Чернышев В.Ф.,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Заслуженный учитель РФ, выпускник техникума 1958 и 1962 г.г.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391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0" y="1"/>
            <a:ext cx="1686296" cy="6858000"/>
          </a:xfrm>
          <a:prstGeom prst="flowChartProcess">
            <a:avLst/>
          </a:prstGeom>
          <a:solidFill>
            <a:srgbClr val="BA2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806094" y="1829075"/>
            <a:ext cx="287463" cy="5028927"/>
          </a:xfrm>
          <a:prstGeom prst="flowChartProcess">
            <a:avLst/>
          </a:prstGeom>
          <a:solidFill>
            <a:srgbClr val="602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866607" y="2"/>
            <a:ext cx="301755" cy="6857999"/>
          </a:xfrm>
          <a:prstGeom prst="flowChartProcess">
            <a:avLst/>
          </a:prstGeom>
          <a:solidFill>
            <a:srgbClr val="D92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590171" y="1"/>
            <a:ext cx="284015" cy="6857996"/>
          </a:xfrm>
          <a:prstGeom prst="flowChartProcess">
            <a:avLst/>
          </a:prstGeom>
          <a:solidFill>
            <a:srgbClr val="CE2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273558" y="1"/>
            <a:ext cx="319492" cy="6857998"/>
          </a:xfrm>
          <a:prstGeom prst="flowChartProcess">
            <a:avLst/>
          </a:prstGeom>
          <a:solidFill>
            <a:srgbClr val="C42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1158391" y="-2"/>
            <a:ext cx="311983" cy="6857997"/>
          </a:xfrm>
          <a:prstGeom prst="flowChartProcess">
            <a:avLst/>
          </a:prstGeom>
          <a:solidFill>
            <a:srgbClr val="DB3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1470375" y="2"/>
            <a:ext cx="374788" cy="6893949"/>
          </a:xfrm>
          <a:prstGeom prst="flowChartProcess">
            <a:avLst/>
          </a:prstGeom>
          <a:solidFill>
            <a:srgbClr val="DD3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-24599" y="925350"/>
            <a:ext cx="1797568" cy="1710046"/>
          </a:xfrm>
          <a:prstGeom prst="ellipse">
            <a:avLst/>
          </a:prstGeom>
          <a:solidFill>
            <a:schemeClr val="bg1">
              <a:lumMod val="85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-28505" y="2062458"/>
            <a:ext cx="1797568" cy="1710046"/>
          </a:xfrm>
          <a:prstGeom prst="ellipse">
            <a:avLst/>
          </a:prstGeom>
          <a:solidFill>
            <a:schemeClr val="bg1">
              <a:lumMod val="8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969" y="340694"/>
            <a:ext cx="1546019" cy="1612658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0" y="-35957"/>
            <a:ext cx="1797568" cy="1710046"/>
          </a:xfrm>
          <a:prstGeom prst="ellipse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1039" y="-1146927"/>
            <a:ext cx="1797568" cy="1710046"/>
          </a:xfrm>
          <a:prstGeom prst="ellipse">
            <a:avLst/>
          </a:prstGeom>
          <a:solidFill>
            <a:schemeClr val="bg1">
              <a:lumMod val="8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-111272" y="2914659"/>
            <a:ext cx="1797568" cy="1710046"/>
          </a:xfrm>
          <a:prstGeom prst="ellipse">
            <a:avLst/>
          </a:prstGeom>
          <a:solidFill>
            <a:schemeClr val="bg1">
              <a:lumMod val="8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-69888" y="3995094"/>
            <a:ext cx="1797568" cy="1710046"/>
          </a:xfrm>
          <a:prstGeom prst="ellipse">
            <a:avLst/>
          </a:prstGeom>
          <a:solidFill>
            <a:schemeClr val="bg1">
              <a:lumMod val="8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-17241" y="5005101"/>
            <a:ext cx="1797568" cy="1710046"/>
          </a:xfrm>
          <a:prstGeom prst="ellipse">
            <a:avLst/>
          </a:prstGeom>
          <a:solidFill>
            <a:schemeClr val="bg1">
              <a:lumMod val="8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процесс 28"/>
          <p:cNvSpPr/>
          <p:nvPr/>
        </p:nvSpPr>
        <p:spPr>
          <a:xfrm>
            <a:off x="1780329" y="819066"/>
            <a:ext cx="10411673" cy="124449"/>
          </a:xfrm>
          <a:prstGeom prst="flowChartProcess">
            <a:avLst/>
          </a:prstGeom>
          <a:solidFill>
            <a:srgbClr val="DD3F5D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047999" y="180753"/>
            <a:ext cx="85202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Заведующая музеем   колледжа    Сорокина Л.А., 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Почетный работник СПО РФ,  выпускница  </a:t>
            </a:r>
            <a:r>
              <a:rPr lang="ru-RU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техникума 1971г., ЭА.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work\Desktop\Сорокина_ЛА_2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0976" y="956929"/>
            <a:ext cx="3809087" cy="56394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9391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294</TotalTime>
  <Words>447</Words>
  <Application>Microsoft Office PowerPoint</Application>
  <PresentationFormat>Произвольный</PresentationFormat>
  <Paragraphs>112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work</cp:lastModifiedBy>
  <cp:revision>62</cp:revision>
  <dcterms:created xsi:type="dcterms:W3CDTF">2021-12-03T04:40:45Z</dcterms:created>
  <dcterms:modified xsi:type="dcterms:W3CDTF">2023-03-10T08:02:54Z</dcterms:modified>
</cp:coreProperties>
</file>