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6" r:id="rId4"/>
    <p:sldId id="284" r:id="rId5"/>
    <p:sldId id="294" r:id="rId6"/>
    <p:sldId id="306" r:id="rId7"/>
    <p:sldId id="308" r:id="rId8"/>
    <p:sldId id="304" r:id="rId9"/>
    <p:sldId id="309" r:id="rId10"/>
    <p:sldId id="293" r:id="rId11"/>
    <p:sldId id="296" r:id="rId12"/>
    <p:sldId id="289" r:id="rId13"/>
    <p:sldId id="290" r:id="rId14"/>
    <p:sldId id="286" r:id="rId15"/>
    <p:sldId id="291" r:id="rId16"/>
    <p:sldId id="274" r:id="rId17"/>
    <p:sldId id="261" r:id="rId18"/>
    <p:sldId id="262" r:id="rId19"/>
    <p:sldId id="281" r:id="rId20"/>
    <p:sldId id="288" r:id="rId21"/>
    <p:sldId id="287" r:id="rId22"/>
    <p:sldId id="264" r:id="rId23"/>
    <p:sldId id="283" r:id="rId24"/>
    <p:sldId id="268" r:id="rId25"/>
    <p:sldId id="265" r:id="rId26"/>
    <p:sldId id="267" r:id="rId27"/>
    <p:sldId id="280" r:id="rId28"/>
    <p:sldId id="276" r:id="rId29"/>
    <p:sldId id="270" r:id="rId30"/>
    <p:sldId id="278" r:id="rId31"/>
    <p:sldId id="271" r:id="rId32"/>
    <p:sldId id="282" r:id="rId33"/>
    <p:sldId id="259" r:id="rId34"/>
    <p:sldId id="299" r:id="rId35"/>
    <p:sldId id="300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20" autoAdjust="0"/>
  </p:normalViewPr>
  <p:slideViewPr>
    <p:cSldViewPr>
      <p:cViewPr varScale="1">
        <p:scale>
          <a:sx n="86" d="100"/>
          <a:sy n="86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yandex.ru/an/count/WTGejI_zO101LGu0j1bwHBDzAIFNQGK0408neZrhOm00000ujkZBiVFOYCYhcW600SQ5NuW1neLVa06OsSJRbkReymMW0OxsyEZOW8200gW1ZlRmw5Ym0QAyvmQu0VYQcw0am042s07Wkz-P0U01h9Ji0kW1rWJu0OgOthu1Y090e0BybPO5y0A-pCMb2Q03tiK2-0JBc0A81Qdy0P05ovW2e0NDLQW5gqUm1Qj7k0MhHy05ciSzo0MOqm_G1V4XoMeB6M2PdJof1op2m3uLkIjSk0V22-07XWhG29gAa8d2W802u0Z-Yii2w0a7W06O2w86w0oV1k0DWeA1WO20W0YO3idLhSY1hEREmB2GWW7f4iXmwt13RC48g1EnyPIPXOtrfGA05820W0ZG5AVYmG_W507e58m2e1QGsAsR1iaMc1VakMEe5mcu5m705xNM0Q0PRB0Pk1d___y1WHh___zDrIXw-B0QkxBXx8heylol0O8S3MjCEJeoJKrdPc5aP3Ue7W6m7mJ87_3Txqof80QQlUx6dwG_k22EXocm8W788W7L8l__V_yC04bau0KhB9H0mD1m29TcJqD4gllOkMF0wvnNDGQpXgvvJVOgVUiMQzUuqGG0~1?stat-id=64&amp;test-tag=220452081424945&amp;banner-sizes=eyIyMTI3NDQwNjEyMzA1NTI2NTIiOiIyMDR4NDAwIn0=&amp;format-type=118&amp;actual-format=14&amp;pcodever=677265&amp;banner-test-tags=eyIyMTI3NDQwNjEyMzA1NTI2NTIiOiI0MjUxNjk5In0=&amp;width=624&amp;height=40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15436" cy="5181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Выпускники и студенты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-Свердловского горно-металлургического техникума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им. И.И. Ползунова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-Уральского государственного колледжа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им. И.И. Ползунова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чемпионы: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СССР,  РФ, ЕВРОПЫ и МИРА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Сборная команда «СГМТ-ТРУД» -чемпионы РСФСР и Советского Союза по волейболу среди учащихся ССУЗ.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1959 СГМТ-ТРУД.jpg"/>
          <p:cNvPicPr>
            <a:picLocks noGrp="1"/>
          </p:cNvPicPr>
          <p:nvPr>
            <p:ph idx="1"/>
          </p:nvPr>
        </p:nvPicPr>
        <p:blipFill>
          <a:blip r:embed="rId2"/>
          <a:srcRect l="15648" t="30595" r="13152" b="991"/>
          <a:stretch>
            <a:fillRect/>
          </a:stretch>
        </p:blipFill>
        <p:spPr bwMode="auto">
          <a:xfrm>
            <a:off x="1285852" y="1428736"/>
            <a:ext cx="7358114" cy="52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0423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Кильчевский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Заслуженный тренер РСФСР-1961г., </a:t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Заслуженный тренер Украинской ССР-1976г., </a:t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Заслуженный тренер СССР-1972г,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3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  <a:gridCol w="2657436"/>
              </a:tblGrid>
              <a:tr h="35433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48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 воспоминаний А.В.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Кильчевского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 1960г.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начал работать с девушками. Начал с нуля. После побед в городе, области стали играть  во 2 группе первенства России, победили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иркутянок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стали чемпионами России, ворвавшись в высшую лигу. Пришло время подумать о новом названии команды. До сих пор она называлась «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СГМТ-Труд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». Новое название команды пришло неожиданно- 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Уралочка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но всем понравилось.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«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Уралочки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  выступали   выпускницы очной формы обучения  Свердловского горно-металлургического техникума им. И.И. Ползунова»: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Петрова М.А., Кулешова  В.М., Наумова  Т.В.,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Олейник В.С.    и  Салихова Р.Г.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wor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428868"/>
            <a:ext cx="2776312" cy="370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первый состав волейбольной команды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 СГМТ-ТРУД»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(1963)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Уралочка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с 1966)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входили студентки  очной формы обучения  СГМТ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им. И.И. Ползунова: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834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797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95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Петрова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Маргарита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Александровна</a:t>
                      </a:r>
                    </a:p>
                    <a:p>
                      <a:pPr algn="ctr"/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Вып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1964г.,  КИП-ХИМ.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Кулешова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Валентина Максимовна,</a:t>
                      </a:r>
                    </a:p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Вып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1966г., ХИМ.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work\Desktop\петрова.jpg"/>
          <p:cNvPicPr/>
          <p:nvPr/>
        </p:nvPicPr>
        <p:blipFill>
          <a:blip r:embed="rId2"/>
          <a:srcRect l="73892" t="1308" r="4004" b="79070"/>
          <a:stretch>
            <a:fillRect/>
          </a:stretch>
        </p:blipFill>
        <p:spPr bwMode="auto">
          <a:xfrm>
            <a:off x="1357290" y="1857364"/>
            <a:ext cx="2651106" cy="32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ork\Desktop\кулешова.jpg"/>
          <p:cNvPicPr/>
          <p:nvPr/>
        </p:nvPicPr>
        <p:blipFill>
          <a:blip r:embed="rId3"/>
          <a:srcRect l="48088" r="37910" b="86430"/>
          <a:stretch>
            <a:fillRect/>
          </a:stretch>
        </p:blipFill>
        <p:spPr bwMode="auto">
          <a:xfrm>
            <a:off x="5357818" y="1928802"/>
            <a:ext cx="26805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14290"/>
          <a:ext cx="8229600" cy="656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956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52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Наумова 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Татьяна Васильевна,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вып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1964г., ХИМ.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Олейник 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Валентина Семеновна,</a:t>
                      </a:r>
                    </a:p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Вып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1966г., КИП.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255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наумова 2.jpg"/>
          <p:cNvPicPr/>
          <p:nvPr/>
        </p:nvPicPr>
        <p:blipFill>
          <a:blip r:embed="rId2"/>
          <a:srcRect l="58298" t="1071" r="18415" b="75448"/>
          <a:stretch>
            <a:fillRect/>
          </a:stretch>
        </p:blipFill>
        <p:spPr bwMode="auto">
          <a:xfrm>
            <a:off x="1071538" y="500042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ork\Desktop\олейник.jpg"/>
          <p:cNvPicPr/>
          <p:nvPr/>
        </p:nvPicPr>
        <p:blipFill>
          <a:blip r:embed="rId3" cstate="print"/>
          <a:srcRect l="50134" t="779" r="26687" b="76204"/>
          <a:stretch>
            <a:fillRect/>
          </a:stretch>
        </p:blipFill>
        <p:spPr bwMode="auto">
          <a:xfrm>
            <a:off x="5000628" y="571480"/>
            <a:ext cx="3000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0"/>
          <a:ext cx="8229600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4657700"/>
              </a:tblGrid>
              <a:tr h="4429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-Неоднократный чемпион СССР </a:t>
                      </a:r>
                    </a:p>
                    <a:p>
                      <a:r>
                        <a:rPr lang="ru-RU" dirty="0" smtClean="0"/>
                        <a:t> (1970-1973, 1975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dirty="0" smtClean="0"/>
                        <a:t>1977);</a:t>
                      </a:r>
                    </a:p>
                    <a:p>
                      <a:r>
                        <a:rPr lang="ru-RU" dirty="0" smtClean="0"/>
                        <a:t>-серебряный призер СССР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dirty="0" smtClean="0"/>
                        <a:t>1974);</a:t>
                      </a:r>
                    </a:p>
                    <a:p>
                      <a:r>
                        <a:rPr lang="ru-RU" dirty="0" smtClean="0"/>
                        <a:t>-бронзовый</a:t>
                      </a:r>
                      <a:r>
                        <a:rPr lang="ru-RU" baseline="0" dirty="0" smtClean="0"/>
                        <a:t> призер  СССР (1976);</a:t>
                      </a:r>
                    </a:p>
                    <a:p>
                      <a:r>
                        <a:rPr lang="ru-RU" baseline="0" dirty="0" smtClean="0"/>
                        <a:t>-бронзовый призер Спартакиады народов СССР ( 1975);</a:t>
                      </a:r>
                    </a:p>
                    <a:p>
                      <a:r>
                        <a:rPr lang="ru-RU" baseline="0" dirty="0" smtClean="0"/>
                        <a:t>-Чемпион Европы-1967 и 1971г;</a:t>
                      </a:r>
                    </a:p>
                    <a:p>
                      <a:r>
                        <a:rPr lang="ru-RU" baseline="0" dirty="0" smtClean="0"/>
                        <a:t>-Обладатель Кубка Европейских чемпионов ( 1970-1973, 1974-1976г);</a:t>
                      </a:r>
                    </a:p>
                    <a:p>
                      <a:r>
                        <a:rPr lang="ru-RU" baseline="0" dirty="0" smtClean="0"/>
                        <a:t>-Чемпион Мира (1970),</a:t>
                      </a:r>
                    </a:p>
                    <a:p>
                      <a:r>
                        <a:rPr lang="ru-RU" baseline="0" dirty="0" smtClean="0"/>
                        <a:t>-серебряный призер  Мира (1974г.);</a:t>
                      </a:r>
                    </a:p>
                    <a:p>
                      <a:r>
                        <a:rPr lang="ru-RU" baseline="0" dirty="0" smtClean="0"/>
                        <a:t>-обладатель Кубка Мира ( 1973г.)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Салихова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Роза 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Галямовна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м.с.м.к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.,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з.м.с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СССР,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«СГМТ-ТРУД» тренер </a:t>
                      </a:r>
                      <a:r>
                        <a:rPr lang="ru-RU" dirty="0" err="1" smtClean="0"/>
                        <a:t>Кильчевский</a:t>
                      </a:r>
                      <a:r>
                        <a:rPr lang="ru-RU" baseline="0" dirty="0" smtClean="0"/>
                        <a:t> А.В. С 1963, а 1969 –тренер </a:t>
                      </a:r>
                      <a:r>
                        <a:rPr lang="ru-RU" baseline="0" dirty="0" err="1" smtClean="0"/>
                        <a:t>Карполь</a:t>
                      </a:r>
                      <a:r>
                        <a:rPr lang="ru-RU" baseline="0" dirty="0" smtClean="0"/>
                        <a:t> Н.В.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Содержимое 3" descr="C:\Users\work\Desktop\салихова роза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314327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3614734" cy="5572164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Баранников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Адольфович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1965г – КИП,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спортивный судья всероссийской категории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work\Desktop\баранников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7149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work\Desktop\двор вол.jpg"/>
          <p:cNvPicPr>
            <a:picLocks noGrp="1"/>
          </p:cNvPicPr>
          <p:nvPr>
            <p:ph idx="1"/>
          </p:nvPr>
        </p:nvPicPr>
        <p:blipFill>
          <a:blip r:embed="rId2"/>
          <a:srcRect l="21428" r="1601" b="61120"/>
          <a:stretch>
            <a:fillRect/>
          </a:stretch>
        </p:blipFill>
        <p:spPr bwMode="auto">
          <a:xfrm>
            <a:off x="214282" y="0"/>
            <a:ext cx="47149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work\Desktop\двор вол2.jpg"/>
          <p:cNvPicPr/>
          <p:nvPr/>
        </p:nvPicPr>
        <p:blipFill>
          <a:blip r:embed="rId3"/>
          <a:srcRect b="48447"/>
          <a:stretch>
            <a:fillRect/>
          </a:stretch>
        </p:blipFill>
        <p:spPr bwMode="auto">
          <a:xfrm>
            <a:off x="3357554" y="2643182"/>
            <a:ext cx="5572132" cy="400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Минеева  (</a:t>
            </a:r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Сыроватская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Ольга Павловна, </a:t>
            </a:r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1971г.,   группа –ПЛ-3 курс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1980г.  Олимпийская чемпионка в эстафете 4х400м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1980г. Серебряный  призер Олимпийских игр на  800 м.;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1982г. Чемпионка Европы, 800 метров 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1982г.  Бронзовый призер чемпионата Европы , 4х400м;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Чемпионка СССР (1979г.  4х400м; 1982г. -800м.).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ork\Desktop\минеева.jpg"/>
          <p:cNvPicPr/>
          <p:nvPr/>
        </p:nvPicPr>
        <p:blipFill>
          <a:blip r:embed="rId2"/>
          <a:srcRect l="46374" t="18546" r="27441" b="51322"/>
          <a:stretch>
            <a:fillRect/>
          </a:stretch>
        </p:blipFill>
        <p:spPr bwMode="auto">
          <a:xfrm>
            <a:off x="5214942" y="2357406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ork\Desktop\Минее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77280"/>
            <a:ext cx="3071834" cy="4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143140"/>
          </a:xfrm>
        </p:spPr>
        <p:txBody>
          <a:bodyPr>
            <a:normAutofit fontScale="90000"/>
          </a:bodyPr>
          <a:lstStyle/>
          <a:p>
            <a:pPr marL="0" lvl="8" indent="0"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Козленко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Наталья Петровна, вып.1970г. АМП а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Фехтование. 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1968 году  заняла 1 место в личном первенстве мира среди</a:t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молодежи в Лондоне;   </a:t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1969 году была первой на первенстве мира в составе</a:t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сборной команды СССР (г. Генуя, Италия).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Рисунок 3" descr="C:\Users\work\Desktop\козленко нат.jpg"/>
          <p:cNvPicPr/>
          <p:nvPr/>
        </p:nvPicPr>
        <p:blipFill>
          <a:blip r:embed="rId3"/>
          <a:srcRect l="34472" r="27428" b="61431"/>
          <a:stretch>
            <a:fillRect/>
          </a:stretch>
        </p:blipFill>
        <p:spPr bwMode="auto">
          <a:xfrm>
            <a:off x="3571868" y="2714620"/>
            <a:ext cx="271464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35745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Саврулина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Людмила Николаевна, М.С.М.К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.,(коньки)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1972г.-Бронзовый призер чемпионата Европы;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1972г.- участница Олимпийских игр;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1973г.- Чемпионка СССР;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Неоднократный призер чемпионатов СССР: 1971,1972,1974,1980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ж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428868"/>
            <a:ext cx="3071834" cy="3834018"/>
          </a:xfrm>
          <a:prstGeom prst="rect">
            <a:avLst/>
          </a:prstGeom>
          <a:noFill/>
        </p:spPr>
      </p:pic>
      <p:pic>
        <p:nvPicPr>
          <p:cNvPr id="6" name="Содержимое 5" descr="C:\Users\work\Desktop\саврулина.jpg"/>
          <p:cNvPicPr>
            <a:picLocks noGrp="1"/>
          </p:cNvPicPr>
          <p:nvPr>
            <p:ph idx="1"/>
          </p:nvPr>
        </p:nvPicPr>
        <p:blipFill>
          <a:blip r:embed="rId3"/>
          <a:srcRect l="12046" r="5229" b="20684"/>
          <a:stretch>
            <a:fillRect/>
          </a:stretch>
        </p:blipFill>
        <p:spPr bwMode="auto">
          <a:xfrm>
            <a:off x="1500166" y="2428868"/>
            <a:ext cx="2954396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643206"/>
          </a:xfrm>
        </p:spPr>
        <p:txBody>
          <a:bodyPr>
            <a:noAutofit/>
          </a:bodyPr>
          <a:lstStyle/>
          <a:p>
            <a:pPr algn="ctr" fontAlgn="base"/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СТОЛЯРОВА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НИНА АЛЕКСЕЕВНА,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1954г.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Почетный мастер спорта СССР, заслуженный мастер спорта СССР по пулевой стрельбе.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Пятикратная чемпионка Мира 1970-1974 годов, серебряный призер чемпионата Мира 1970 года, бронзовый призер чемпионатов Мира 1970, 1974 годов. Восемнадцати кратная чемпионка Европы 1969, 1971-1976 годы, трехкратный серебряный призер чемпионата Европы 1971, 1973, 1975 годы, бронзовый призер чемпионата Европы 1976 год. Двадцатикратная чемпионка Советского Союза 1961, 1964, 1969-1974, 1977 годы. Пятикратная рекордсменка Мира и Европы, двадцатикратная рекордсменка СССР в личном и командных зачетах.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Звание «Мастер спорта СССР» присвоено в 1960 году. Звание «Почетный мастер спорта СССР» присвоено в 1965 году.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все для оформления музея\инф чемпионы стенин  столярова\столя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48011" y="2714620"/>
            <a:ext cx="5695990" cy="3714776"/>
          </a:xfrm>
          <a:prstGeom prst="rect">
            <a:avLst/>
          </a:prstGeom>
          <a:noFill/>
        </p:spPr>
      </p:pic>
      <p:pic>
        <p:nvPicPr>
          <p:cNvPr id="4" name="Рисунок 3" descr="C:\Users\work\Desktop\столярова2.jpg"/>
          <p:cNvPicPr/>
          <p:nvPr/>
        </p:nvPicPr>
        <p:blipFill>
          <a:blip r:embed="rId3"/>
          <a:srcRect l="30630" r="35752" b="60964"/>
          <a:stretch>
            <a:fillRect/>
          </a:stretch>
        </p:blipFill>
        <p:spPr bwMode="auto">
          <a:xfrm>
            <a:off x="642910" y="2714620"/>
            <a:ext cx="2857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Полуянов Владимир Борисович, ГЭМ-413д,  1979г. в ВС РФ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самый титулованный специалист РФ по баскетболу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10-и кратный Чемпион России по баскетболу («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Урал-Грейт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«ЦСКА»)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2-х кратный Чемпион Евролиги («ЦСКА»)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57-poluyanov-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683" y="1928802"/>
            <a:ext cx="4305317" cy="4305317"/>
          </a:xfrm>
          <a:prstGeom prst="rect">
            <a:avLst/>
          </a:prstGeom>
          <a:noFill/>
        </p:spPr>
      </p:pic>
      <p:pic>
        <p:nvPicPr>
          <p:cNvPr id="1027" name="Picture 3" descr="C:\Users\work\Desktop\s9a6kvx-ko0.jpg"/>
          <p:cNvPicPr>
            <a:picLocks noChangeAspect="1" noChangeArrowheads="1"/>
          </p:cNvPicPr>
          <p:nvPr/>
        </p:nvPicPr>
        <p:blipFill>
          <a:blip r:embed="rId3"/>
          <a:srcRect l="42137" t="15028"/>
          <a:stretch>
            <a:fillRect/>
          </a:stretch>
        </p:blipFill>
        <p:spPr bwMode="auto">
          <a:xfrm>
            <a:off x="214282" y="1857364"/>
            <a:ext cx="4445594" cy="4360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Якунин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Сергей Иванович,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1980г., ГЭМ-414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(волейбол сидя).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0543"/>
          <a:stretch>
            <a:fillRect/>
          </a:stretch>
        </p:blipFill>
        <p:spPr bwMode="auto">
          <a:xfrm>
            <a:off x="4357686" y="714356"/>
            <a:ext cx="4786314" cy="587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work\Desktop\от хлыбова гости и спорт\якунин 1980.jpg"/>
          <p:cNvPicPr/>
          <p:nvPr/>
        </p:nvPicPr>
        <p:blipFill>
          <a:blip r:embed="rId3"/>
          <a:srcRect l="45390" r="28894" b="77644"/>
          <a:stretch>
            <a:fillRect/>
          </a:stretch>
        </p:blipFill>
        <p:spPr bwMode="auto">
          <a:xfrm>
            <a:off x="500034" y="2643182"/>
            <a:ext cx="37147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Бажин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Константин Петрович, </a:t>
            </a:r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1986г. , гр. ЭА-428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«ПАУЭРЛИФТИНГ» М.С. М.К.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Чемпион Евразии(2010), Чемпион Азии (2010 и 2012),</a:t>
            </a:r>
            <a:br>
              <a:rPr lang="ru-RU" sz="2000" dirty="0" smtClean="0"/>
            </a:br>
            <a:r>
              <a:rPr lang="ru-RU" sz="2000" dirty="0" smtClean="0"/>
              <a:t>Чемпион Восточной Европы, Чемпион </a:t>
            </a:r>
            <a:r>
              <a:rPr lang="ru-RU" sz="2000" dirty="0" err="1" smtClean="0"/>
              <a:t>УрФО</a:t>
            </a:r>
            <a:r>
              <a:rPr lang="ru-RU" sz="2000" dirty="0" smtClean="0"/>
              <a:t>, Чемпион Кубка Мира ( 2011 и 2012г),</a:t>
            </a:r>
            <a:br>
              <a:rPr lang="ru-RU" sz="2000" dirty="0" smtClean="0"/>
            </a:br>
            <a:r>
              <a:rPr lang="ru-RU" sz="2000" dirty="0" smtClean="0"/>
              <a:t>действующий чемпион Мира  по версии </a:t>
            </a:r>
            <a:r>
              <a:rPr lang="en-US" sz="2000" dirty="0" smtClean="0"/>
              <a:t>JPA</a:t>
            </a:r>
            <a:r>
              <a:rPr lang="ru-RU" sz="2000" dirty="0" smtClean="0"/>
              <a:t> (2013),</a:t>
            </a:r>
            <a:br>
              <a:rPr lang="ru-RU" sz="2000" dirty="0" smtClean="0"/>
            </a:br>
            <a:r>
              <a:rPr lang="ru-RU" sz="2000" dirty="0" smtClean="0"/>
              <a:t>2-х кратный  рекордсмен Мира (2013),</a:t>
            </a:r>
            <a:br>
              <a:rPr lang="ru-RU" sz="2000" dirty="0" smtClean="0"/>
            </a:br>
            <a:r>
              <a:rPr lang="ru-RU" sz="2000" dirty="0" smtClean="0"/>
              <a:t>многократный  рекордсмен Европы, Судья национальной категории, мастер спорта.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C:\Users\work\Desktop\бажин.jpg"/>
          <p:cNvPicPr>
            <a:picLocks noGrp="1"/>
          </p:cNvPicPr>
          <p:nvPr>
            <p:ph idx="1"/>
          </p:nvPr>
        </p:nvPicPr>
        <p:blipFill>
          <a:blip r:embed="rId2"/>
          <a:srcRect l="39173" t="2888" r="31483" b="67963"/>
          <a:stretch>
            <a:fillRect/>
          </a:stretch>
        </p:blipFill>
        <p:spPr bwMode="auto">
          <a:xfrm>
            <a:off x="357158" y="2786034"/>
            <a:ext cx="2928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ork\Desktop\бажин.jpg"/>
          <p:cNvPicPr/>
          <p:nvPr/>
        </p:nvPicPr>
        <p:blipFill>
          <a:blip r:embed="rId3"/>
          <a:srcRect l="21021" r="9620" b="66096"/>
          <a:stretch>
            <a:fillRect/>
          </a:stretch>
        </p:blipFill>
        <p:spPr bwMode="auto">
          <a:xfrm>
            <a:off x="3571868" y="2643182"/>
            <a:ext cx="5214974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8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Барахтенко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Дмитрий Владимирович,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гр.  МТ-439,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1992г. 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спорта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Вице-чемпион  и  бронзовый призер Урала и Сибири- 2018г.,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Абсолютный чемпион и бронзовый призер  Свердловской области- 2019г.,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Вице –чемпион Свердловской и Челябинской областей- 2021г.,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Вице чемпион Урала-2021г., Чемпион России- 2021г.,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work\Desktop\image4956931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643182"/>
            <a:ext cx="22145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ork\Desktop\image49569313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43182"/>
            <a:ext cx="2571768" cy="382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ork\Desktop\барахтенко.jpg"/>
          <p:cNvPicPr/>
          <p:nvPr/>
        </p:nvPicPr>
        <p:blipFill>
          <a:blip r:embed="rId4"/>
          <a:srcRect l="44088" r="32307" b="77606"/>
          <a:stretch>
            <a:fillRect/>
          </a:stretch>
        </p:blipFill>
        <p:spPr bwMode="auto">
          <a:xfrm>
            <a:off x="285720" y="2643182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Серкова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Мария, гр. МД-350,  </a:t>
            </a:r>
            <a:r>
              <a:rPr lang="ru-RU" sz="31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2005г.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Чемпионка г. Екатеринбурга среди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Свердловской области,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призер чемпионата России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Чемпионка  Мира по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армреслингу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2004г.,  г. Дурбан, ЮАР.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правая рука-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серебро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левая рука-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ork\Desktop\серкова2.jpg"/>
          <p:cNvPicPr/>
          <p:nvPr/>
        </p:nvPicPr>
        <p:blipFill>
          <a:blip r:embed="rId2"/>
          <a:srcRect l="41150" t="2664" r="33442" b="68138"/>
          <a:stretch>
            <a:fillRect/>
          </a:stretch>
        </p:blipFill>
        <p:spPr bwMode="auto">
          <a:xfrm>
            <a:off x="2786050" y="2214554"/>
            <a:ext cx="32861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Векшин Евгений  Олегович, </a:t>
            </a:r>
            <a:b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вып.2009г., КИП-457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Чемпион  и серебряный призер  Чемпионатов МИРА  среди юниоров по карате в 2004, 2007 и 2008 гг.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 спортивного клуба «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BushiDo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мастер спорта,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дан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Киокушинкай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Чемпион Европы </a:t>
            </a: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Чемпион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571744"/>
          <a:ext cx="8229600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0203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1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Содержимое 3" descr="C:\Users\work\Desktop\1653435578_70-kg.png"/>
          <p:cNvPicPr>
            <a:picLocks/>
          </p:cNvPicPr>
          <p:nvPr/>
        </p:nvPicPr>
        <p:blipFill>
          <a:blip r:embed="rId2"/>
          <a:srcRect l="25361" t="49773" r="49627"/>
          <a:stretch>
            <a:fillRect/>
          </a:stretch>
        </p:blipFill>
        <p:spPr bwMode="auto">
          <a:xfrm>
            <a:off x="6072198" y="2571744"/>
            <a:ext cx="26432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ork\Desktop\1324378080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643182"/>
            <a:ext cx="2995708" cy="3000396"/>
          </a:xfrm>
          <a:prstGeom prst="rect">
            <a:avLst/>
          </a:prstGeom>
          <a:noFill/>
        </p:spPr>
      </p:pic>
      <p:pic>
        <p:nvPicPr>
          <p:cNvPr id="6" name="Рисунок 5" descr="C:\Users\work\Desktop\векшин2.jpg"/>
          <p:cNvPicPr/>
          <p:nvPr/>
        </p:nvPicPr>
        <p:blipFill>
          <a:blip r:embed="rId4"/>
          <a:srcRect l="47211" t="2333" r="25720" b="67963"/>
          <a:stretch>
            <a:fillRect/>
          </a:stretch>
        </p:blipFill>
        <p:spPr bwMode="auto">
          <a:xfrm>
            <a:off x="500034" y="2643182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0156"/>
            <a:ext cx="8229600" cy="35719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Мазеин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Максим Александрович,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2012г., гр. ЗИ-404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2009г. Бронзовый призер  Чемпионата Мира по карате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среди юниоров. Япония.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2010г. Чемпион Европы  среди юниоров  по каратэ.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мазе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666003"/>
            <a:ext cx="2539483" cy="4191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сентябре 2013г.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туденты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группы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PR-322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Мартьянов Д., Ведерников А.,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Варданян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 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Саарян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стали победителями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Всероссийского  конкурса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Выбери жизнь» в номинации « Социальная реклама».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гос. ду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182969" cy="4878714"/>
          </a:xfrm>
          <a:prstGeom prst="rect">
            <a:avLst/>
          </a:prstGeom>
          <a:noFill/>
        </p:spPr>
      </p:pic>
      <p:pic>
        <p:nvPicPr>
          <p:cNvPr id="1027" name="Picture 3" descr="C:\Users\work\Desktop\vypusk_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3095" y="2071678"/>
            <a:ext cx="5356623" cy="3365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Жаминова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Анастасия,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гр. АН-288,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чемпионка Мира по синхронному фигурному катанию,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март 2017г., Канада.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IMG_20221110_115249_3.jpg"/>
          <p:cNvPicPr>
            <a:picLocks noChangeAspect="1" noChangeArrowheads="1"/>
          </p:cNvPicPr>
          <p:nvPr/>
        </p:nvPicPr>
        <p:blipFill>
          <a:blip r:embed="rId2" cstate="print"/>
          <a:srcRect b="22617"/>
          <a:stretch>
            <a:fillRect/>
          </a:stretch>
        </p:blipFill>
        <p:spPr bwMode="auto">
          <a:xfrm>
            <a:off x="3214678" y="1928802"/>
            <a:ext cx="337537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75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Кашина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Дарья Владимировна,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2021г., гр. К-410-С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 спорта по дзюдо, многократная  победительница всероссийских и международных  турниров. Призер Кубков Европы, бронзовый призер Первенства  Европы, серебряный призер  Европейского юношеского Олимпийского фестиваля, победитель командного Первенства Мира.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2017г. Вице-чемпион Первенства России  по дзюдо г. Иркутск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( 600 борцов из 57 регионов страны).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357562"/>
            <a:ext cx="3458433" cy="3227423"/>
          </a:xfrm>
          <a:prstGeom prst="rect">
            <a:avLst/>
          </a:prstGeom>
          <a:noFill/>
        </p:spPr>
      </p:pic>
      <p:pic>
        <p:nvPicPr>
          <p:cNvPr id="3" name="Picture 2" descr="C:\Users\work\Desktop\1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5037"/>
            <a:ext cx="3756330" cy="337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Стенин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Борис Андрианович, </a:t>
            </a:r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1956г.,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Бронзовый призер Олимпийских игр,  чемпион мира и Европы, многократный чемпион СССР, доктор педагогических наук, профессор,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лауреат приза Оскара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Матисена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(1960г.).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8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9225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work\Desktop\стени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3"/>
            <a:ext cx="3572450" cy="4787819"/>
          </a:xfrm>
          <a:prstGeom prst="rect">
            <a:avLst/>
          </a:prstGeom>
          <a:noFill/>
        </p:spPr>
      </p:pic>
      <p:pic>
        <p:nvPicPr>
          <p:cNvPr id="6" name="Рисунок 5" descr="C:\Users\work\Desktop\стенин 2.jpg"/>
          <p:cNvPicPr/>
          <p:nvPr/>
        </p:nvPicPr>
        <p:blipFill>
          <a:blip r:embed="rId3"/>
          <a:srcRect l="12487" t="3706" r="7577" b="28225"/>
          <a:stretch>
            <a:fillRect/>
          </a:stretch>
        </p:blipFill>
        <p:spPr bwMode="auto">
          <a:xfrm>
            <a:off x="500034" y="1857364"/>
            <a:ext cx="42148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Платунова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 Валерьевна,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2017г.,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гр. ПР-454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Чемпионка России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черлидингу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 дисциплине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Чир-микс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Платунов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8345" y="1935163"/>
            <a:ext cx="400731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Никита Кондратов, гр. МТ-221, (2018г.)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Чемпион Европы по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Муай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Тай (тайский бокс)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work\Desktop\кондрать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70353"/>
            <a:ext cx="3786214" cy="4915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Воскресенских Борис Борисович,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2019г., гр. ПС-317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Чемпион РФ 2018г. по рыбной ловле 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командном зачете.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Воскресенских.jpg"/>
          <p:cNvPicPr>
            <a:picLocks noGrp="1"/>
          </p:cNvPicPr>
          <p:nvPr>
            <p:ph idx="1"/>
          </p:nvPr>
        </p:nvPicPr>
        <p:blipFill>
          <a:blip r:embed="rId2"/>
          <a:srcRect l="11543" t="73238" r="74124" b="11835"/>
          <a:stretch>
            <a:fillRect/>
          </a:stretch>
        </p:blipFill>
        <p:spPr bwMode="auto">
          <a:xfrm flipV="1">
            <a:off x="3286116" y="2143116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Шамиева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Елена и  Шубина Анастасия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гр. СЗ-115,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бронзовые призеры Чемпионата мира по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фитнес-аэробике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дисциплине 5 человек, в  г.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Франция.  12 декабря 2021г.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для соловьевой\брон. приз мира  (А-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503" b="5750"/>
          <a:stretch>
            <a:fillRect/>
          </a:stretch>
        </p:blipFill>
        <p:spPr bwMode="auto">
          <a:xfrm>
            <a:off x="2214546" y="1587417"/>
            <a:ext cx="4929222" cy="524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Соколов Никита,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.____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(ВПФ)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киокусинкай-юниоры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( 80+ кг).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Чемпион  Всероссийских  соревнований « Кубок Черного моря» , 09.05.2021г.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Серебряный призер Всероссийских соревнований «Медный всадник», С-Петербург, 2021г.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Чемпион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летней Спартакиады молодежи России, 2021г.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Чемпион Уральского Федерального округа,2021г.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Бронзовый  призер Всероссийских соревнований «Медный всадник», С-Петербург, 2022г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ork\Desktop\download.jpg"/>
          <p:cNvPicPr>
            <a:picLocks noChangeAspect="1" noChangeArrowheads="1"/>
          </p:cNvPicPr>
          <p:nvPr/>
        </p:nvPicPr>
        <p:blipFill>
          <a:blip r:embed="rId2"/>
          <a:srcRect l="11927" t="9818" r="10092"/>
          <a:stretch>
            <a:fillRect/>
          </a:stretch>
        </p:blipFill>
        <p:spPr bwMode="auto">
          <a:xfrm>
            <a:off x="1428728" y="2143116"/>
            <a:ext cx="607223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Зырянов Станислав,  бокс ( 92 кг.), гр. ПИ-303А  (ВПФ)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Чемпион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Всероссийских студенческих игр  боевых искусств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этап Урала)  среди юниоров.2021г.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Чемпион г. Екатеринбурга  19.11.2021г.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Серебряный  призер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Региональных  соревнований , Екатеринбург, 2021г.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Бронзовый призер первенства ЦС ФСО профсоюзов « Россия», 2021г.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Бронзовый призер  Всероссийских соревнований  РФСО «Спартак», 21.05.2022г.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Чемпион  Областных соревнований, 30.10.22г. Талица.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work\Desktop\PHOTO-2022-05-21-19-31-14 (2).jpg"/>
          <p:cNvPicPr>
            <a:picLocks noChangeAspect="1" noChangeArrowheads="1"/>
          </p:cNvPicPr>
          <p:nvPr/>
        </p:nvPicPr>
        <p:blipFill>
          <a:blip r:embed="rId2"/>
          <a:srcRect l="35616" t="16073" r="28995" b="41562"/>
          <a:stretch>
            <a:fillRect/>
          </a:stretch>
        </p:blipFill>
        <p:spPr bwMode="auto">
          <a:xfrm>
            <a:off x="357158" y="2571744"/>
            <a:ext cx="4429156" cy="3857628"/>
          </a:xfrm>
          <a:prstGeom prst="rect">
            <a:avLst/>
          </a:prstGeom>
          <a:noFill/>
        </p:spPr>
      </p:pic>
      <p:pic>
        <p:nvPicPr>
          <p:cNvPr id="1026" name="Picture 2" descr="C:\Users\work\Desktop\WhatsApp Image 2023-02-26 at 20.02.54.jpeg"/>
          <p:cNvPicPr>
            <a:picLocks noChangeAspect="1" noChangeArrowheads="1"/>
          </p:cNvPicPr>
          <p:nvPr/>
        </p:nvPicPr>
        <p:blipFill>
          <a:blip r:embed="rId3"/>
          <a:srcRect l="7470" t="7593" r="8990" b="28592"/>
          <a:stretch>
            <a:fillRect/>
          </a:stretch>
        </p:blipFill>
        <p:spPr bwMode="auto">
          <a:xfrm>
            <a:off x="5000596" y="2571744"/>
            <a:ext cx="385768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уважением,  администратор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отдела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А.Е. Осокин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Мемориальная доска,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посвященная 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Стенину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Б.А.,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пр. Ленина, д. 48, г. Екатеринбург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54862B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85804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Баскетбольная команда СГМТ- чемпионы РСФСР и СССР среди   учащихся ССУЗ . 1959г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1959 баскетбол чемпионы.jpg"/>
          <p:cNvPicPr>
            <a:picLocks noGrp="1"/>
          </p:cNvPicPr>
          <p:nvPr>
            <p:ph idx="1"/>
          </p:nvPr>
        </p:nvPicPr>
        <p:blipFill>
          <a:blip r:embed="rId2" cstate="print"/>
          <a:srcRect l="12354" t="30595" r="16035"/>
          <a:stretch>
            <a:fillRect/>
          </a:stretch>
        </p:blipFill>
        <p:spPr bwMode="auto">
          <a:xfrm>
            <a:off x="1142976" y="1285860"/>
            <a:ext cx="707236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Победители зимней спартакиады 1960г.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среди учащихся техникумов РСФСР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1960 побед зимн. спартак.jpg"/>
          <p:cNvPicPr>
            <a:picLocks noGrp="1"/>
          </p:cNvPicPr>
          <p:nvPr>
            <p:ph idx="1"/>
          </p:nvPr>
        </p:nvPicPr>
        <p:blipFill>
          <a:blip r:embed="rId2"/>
          <a:srcRect l="6174" r="4607"/>
          <a:stretch>
            <a:fillRect/>
          </a:stretch>
        </p:blipFill>
        <p:spPr bwMode="auto">
          <a:xfrm>
            <a:off x="1357290" y="1142984"/>
            <a:ext cx="6429420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Сборная мужская  команда СГМТ    призер  Всероссийских и Всесоюзных соревнований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баскетболу. 1962г.,  г. Москва.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1962-баскетб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072362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work\Desktop\ком баск.jpg"/>
          <p:cNvPicPr>
            <a:picLocks/>
          </p:cNvPicPr>
          <p:nvPr/>
        </p:nvPicPr>
        <p:blipFill>
          <a:blip r:embed="rId2"/>
          <a:srcRect l="7857" t="7809" r="5879" b="15618"/>
          <a:stretch>
            <a:fillRect/>
          </a:stretch>
        </p:blipFill>
        <p:spPr bwMode="auto">
          <a:xfrm>
            <a:off x="4429124" y="214290"/>
            <a:ext cx="442915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ork\Desktop\баскет 1962..jpg"/>
          <p:cNvPicPr>
            <a:picLocks noChangeAspect="1" noChangeArrowheads="1"/>
          </p:cNvPicPr>
          <p:nvPr/>
        </p:nvPicPr>
        <p:blipFill>
          <a:blip r:embed="rId3"/>
          <a:srcRect l="18181" r="9091"/>
          <a:stretch>
            <a:fillRect/>
          </a:stretch>
        </p:blipFill>
        <p:spPr bwMode="auto">
          <a:xfrm>
            <a:off x="285720" y="142852"/>
            <a:ext cx="4071966" cy="6483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Сборная  женская команда СГМТ  по баскетболу    призер  Всероссийских и Всесоюзных соревнований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баскетболу. 1962г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ork\Desktop\жен баскет.jpg"/>
          <p:cNvPicPr>
            <a:picLocks noGrp="1"/>
          </p:cNvPicPr>
          <p:nvPr>
            <p:ph idx="1"/>
          </p:nvPr>
        </p:nvPicPr>
        <p:blipFill>
          <a:blip r:embed="rId2"/>
          <a:srcRect l="4329" t="16598" r="5559" b="16494"/>
          <a:stretch>
            <a:fillRect/>
          </a:stretch>
        </p:blipFill>
        <p:spPr bwMode="auto">
          <a:xfrm>
            <a:off x="2571736" y="1571612"/>
            <a:ext cx="43577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763</TotalTime>
  <Words>455</Words>
  <PresentationFormat>Экран (4:3)</PresentationFormat>
  <Paragraphs>79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Слайд 1</vt:lpstr>
      <vt:lpstr>      СТОЛЯРОВА  НИНА АЛЕКСЕЕВНА, вып. 1954г.   Почетный мастер спорта СССР, заслуженный мастер спорта СССР по пулевой стрельбе. Пятикратная чемпионка Мира 1970-1974 годов, серебряный призер чемпионата Мира 1970 года, бронзовый призер чемпионатов Мира 1970, 1974 годов. Восемнадцати кратная чемпионка Европы 1969, 1971-1976 годы, трехкратный серебряный призер чемпионата Европы 1971, 1973, 1975 годы, бронзовый призер чемпионата Европы 1976 год. Двадцатикратная чемпионка Советского Союза 1961, 1964, 1969-1974, 1977 годы. Пятикратная рекордсменка Мира и Европы, двадцатикратная рекордсменка СССР в личном и командных зачетах. Звание «Мастер спорта СССР» присвоено в 1960 году. Звание «Почетный мастер спорта СССР» присвоено в 1965 году.   </vt:lpstr>
      <vt:lpstr>Стенин   Борис Андрианович, вып. 1956г.,   Бронзовый призер Олимпийских игр,  чемпион мира и Европы, многократный чемпион СССР, доктор педагогических наук, профессор,  лауреат приза Оскара Матисена   (1960г.). </vt:lpstr>
      <vt:lpstr>Мемориальная доска,  посвященная  Стенину Б.А.,  пр. Ленина, д. 48, г. Екатеринбург</vt:lpstr>
      <vt:lpstr>Баскетбольная команда СГМТ- чемпионы РСФСР и СССР среди   учащихся ССУЗ . 1959г.</vt:lpstr>
      <vt:lpstr>Победители зимней спартакиады 1960г.  среди учащихся техникумов РСФСР</vt:lpstr>
      <vt:lpstr>Сборная мужская  команда СГМТ    призер  Всероссийских и Всесоюзных соревнований ССУзов по баскетболу. 1962г.,  г. Москва.</vt:lpstr>
      <vt:lpstr>Слайд 8</vt:lpstr>
      <vt:lpstr>Сборная  женская команда СГМТ  по баскетболу    призер  Всероссийских и Всесоюзных соревнований ССУзов  по баскетболу. 1962г.</vt:lpstr>
      <vt:lpstr>Сборная команда «СГМТ-ТРУД» -чемпионы РСФСР и Советского Союза по волейболу среди учащихся ССУЗ. </vt:lpstr>
      <vt:lpstr>Александр Владимирович  Кильчевский,  Заслуженный тренер РСФСР-1961г.,   Заслуженный тренер Украинской ССР-1976г.,  Заслуженный тренер СССР-1972г,</vt:lpstr>
      <vt:lpstr>В первый состав волейбольной команды   « СГМТ-ТРУД» (1963) - «Уралочка» ( с 1966)   входили студентки  очной формы обучения  СГМТ  им. И.И. Ползунова:</vt:lpstr>
      <vt:lpstr>Слайд 13</vt:lpstr>
      <vt:lpstr>Слайд 14</vt:lpstr>
      <vt:lpstr>    </vt:lpstr>
      <vt:lpstr>Слайд 16</vt:lpstr>
      <vt:lpstr>Минеева  (Сыроватская) Ольга Павловна, вып. 1971г.,   группа –ПЛ-3 курс  1980г.  Олимпийская чемпионка в эстафете 4х400м.;  1980г. Серебряный  призер Олимпийских игр на  800 м.; 1982г. Чемпионка Европы, 800 метров ; 1982г.  Бронзовый призер чемпионата Европы , 4х400м; Чемпионка СССР (1979г.  4х400м; 1982г. -800м.).</vt:lpstr>
      <vt:lpstr>       Козленко  Наталья Петровна, вып.1970г. АМП а    Фехтование.   В 1968 году  заняла 1 место в личном первенстве мира среди  молодежи в Лондоне;    В 1969 году была первой на первенстве мира в составе  сборной команды СССР (г. Генуя, Италия).</vt:lpstr>
      <vt:lpstr>     Саврулина  Людмила Николаевна, М.С.М.К.,(коньки) 1972г.-Бронзовый призер чемпионата Европы; 1972г.- участница Олимпийских игр; 1973г.- Чемпионка СССР; Неоднократный призер чемпионатов СССР: 1971,1972,1974,1980 </vt:lpstr>
      <vt:lpstr>  Полуянов Владимир Борисович, ГЭМ-413д,  1979г. в ВС РФ самый титулованный специалист РФ по баскетболу 10-и кратный Чемпион России по баскетболу («Урал-Грейт», «ЦСКА») 2-х кратный Чемпион Евролиги («ЦСКА»)  </vt:lpstr>
      <vt:lpstr>                Якунин           Сергей Иванович,     вып. 1980г., ГЭМ-414           (волейбол сидя).</vt:lpstr>
      <vt:lpstr>  Бажин  Константин Петрович, вып. 1986г. , гр. ЭА-428 «ПАУЭРЛИФТИНГ» М.С. М.К. Чемпион Евразии(2010), Чемпион Азии (2010 и 2012), Чемпион Восточной Европы, Чемпион УрФО, Чемпион Кубка Мира ( 2011 и 2012г), действующий чемпион Мира  по версии JPA (2013), 2-х кратный  рекордсмен Мира (2013), многократный  рекордсмен Европы, Судья национальной категории, мастер спорта. </vt:lpstr>
      <vt:lpstr>     Барахтенко Дмитрий Владимирович,  гр.  МТ-439, вып. 1992г. , Мастер спорта Вице-чемпион  и  бронзовый призер Урала и Сибири- 2018г., Абсолютный чемпион и бронзовый призер  Свердловской области- 2019г.,  Вице –чемпион Свердловской и Челябинской областей- 2021г., Вице чемпион Урала-2021г., Чемпион России- 2021г.,  </vt:lpstr>
      <vt:lpstr>Серкова Мария, гр. МД-350,  вып. 2005г. Чемпионка г. Екатеринбурга среди ССУЗов, Свердловской области, призер чемпионата России Чемпионка  Мира по армреслингу, 2004г.,  г. Дурбан, ЮАР. правая рука-серебро; левая рука-золото;</vt:lpstr>
      <vt:lpstr>                Векшин Евгений  Олегович,  вып.2009г., КИП-457 Чемпион  и серебряный призер  Чемпионатов МИРА  среди юниоров по карате в 2004, 2007 и 2008 гг. Руководитель спортивного клуба «BushiDo», мастер спорта,  3 дан Киокушинкай , Чемпион Европы и Чемпион Мира.</vt:lpstr>
      <vt:lpstr>Мазеин  Максим Александрович,  вып. 2012г., гр. ЗИ-404 2009г. Бронзовый призер  Чемпионата Мира по карате  среди юниоров. Япония. 2010г. Чемпион Европы  среди юниоров  по каратэ.</vt:lpstr>
      <vt:lpstr>В сентябре 2013г.  cтуденты  группы   PR-322:  Мартьянов Д., Ведерников А., Варданян Г. и Саарян П.   стали победителями  III Всероссийского  конкурса  « Выбери жизнь» в номинации « Социальная реклама».</vt:lpstr>
      <vt:lpstr>Жаминова Анастасия, гр. АН-288,   чемпионка Мира по синхронному фигурному катанию,   март 2017г., Канада. </vt:lpstr>
      <vt:lpstr>    Кашина  Дарья Владимировна,  вып. 2021г., гр. К-410-С мастер спорта по дзюдо, многократная  победительница всероссийских и международных  турниров. Призер Кубков Европы, бронзовый призер Первенства  Европы, серебряный призер  Европейского юношеского Олимпийского фестиваля, победитель командного Первенства Мира. 2017г. Вице-чемпион Первенства России  по дзюдо г. Иркутск  ( 600 борцов из 57 регионов страны).</vt:lpstr>
      <vt:lpstr>Платунова  Любовь Валерьевна,  вып. 2017г., гр. ПР-454 Чемпионка России по черлидингу в  дисциплине «Чир-микс»</vt:lpstr>
      <vt:lpstr>Никита Кондратов, гр. МТ-221, (2018г.) Чемпион Европы по Муай Тай (тайский бокс)</vt:lpstr>
      <vt:lpstr>Воскресенских Борис Борисович,  вып. 2019г., гр. ПС-317 Чемпион РФ 2018г. по рыбной ловле  в командном зачете.</vt:lpstr>
      <vt:lpstr>Шамиева Елена и  Шубина Анастасия,  гр. СЗ-115, бронзовые призеры Чемпионата мира по фитнес-аэробике ,  в дисциплине 5 человек, в  г. Анже  Франция.  12 декабря 2021г. </vt:lpstr>
      <vt:lpstr>Соколов Никита, гр.____(ВПФ) киокусинкай-юниоры, ( 80+ кг). Чемпион  Всероссийских  соревнований « Кубок Черного моря» , 09.05.2021г. Серебряный призер Всероссийских соревнований «Медный всадник», С-Петербург, 2021г. Чемпион  V летней Спартакиады молодежи России, 2021г. Чемпион Уральского Федерального округа,2021г.  Бронзовый  призер Всероссийских соревнований «Медный всадник», С-Петербург, 2022г  </vt:lpstr>
      <vt:lpstr>Зырянов Станислав,  бокс ( 92 кг.), гр. ПИ-303А  (ВПФ) Чемпион  IV Всероссийских студенческих игр  боевых искусств  ( этап Урала)  среди юниоров.2021г.  Чемпион г. Екатеринбурга  19.11.2021г. Серебряный  призер V  Региональных  соревнований , Екатеринбург, 2021г. Бронзовый призер первенства ЦС ФСО профсоюзов « Россия», 2021г.   Бронзовый призер  Всероссийских соревнований  РФСО «Спартак», 21.05.2022г. Чемпион  Областных соревнований, 30.10.22г. Талица.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127</cp:revision>
  <dcterms:created xsi:type="dcterms:W3CDTF">2022-11-09T04:49:56Z</dcterms:created>
  <dcterms:modified xsi:type="dcterms:W3CDTF">2023-03-10T08:06:31Z</dcterms:modified>
</cp:coreProperties>
</file>