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6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782"/>
    <a:srgbClr val="F8C301"/>
    <a:srgbClr val="EF9B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84" autoAdjust="0"/>
    <p:restoredTop sz="94660"/>
  </p:normalViewPr>
  <p:slideViewPr>
    <p:cSldViewPr snapToGrid="0">
      <p:cViewPr>
        <p:scale>
          <a:sx n="75" d="100"/>
          <a:sy n="75" d="100"/>
        </p:scale>
        <p:origin x="-588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FBFF0-67A2-4AE8-AC15-400E01DE9676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F8CF9-9A52-4488-A59C-FABCE20A6F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64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F8CF9-9A52-4488-A59C-FABCE20A6F6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78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28EE-2B85-42B5-B559-9F6097631BB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FC6-E292-49A2-AC58-D7D07EA66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18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28EE-2B85-42B5-B559-9F6097631BB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FC6-E292-49A2-AC58-D7D07EA66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1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28EE-2B85-42B5-B559-9F6097631BB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FC6-E292-49A2-AC58-D7D07EA66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2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28EE-2B85-42B5-B559-9F6097631BB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FC6-E292-49A2-AC58-D7D07EA66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71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28EE-2B85-42B5-B559-9F6097631BB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FC6-E292-49A2-AC58-D7D07EA66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91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28EE-2B85-42B5-B559-9F6097631BB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FC6-E292-49A2-AC58-D7D07EA66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96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28EE-2B85-42B5-B559-9F6097631BB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FC6-E292-49A2-AC58-D7D07EA66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88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28EE-2B85-42B5-B559-9F6097631BB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FC6-E292-49A2-AC58-D7D07EA66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4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28EE-2B85-42B5-B559-9F6097631BB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FC6-E292-49A2-AC58-D7D07EA66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4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28EE-2B85-42B5-B559-9F6097631BB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FC6-E292-49A2-AC58-D7D07EA66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58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28EE-2B85-42B5-B559-9F6097631BB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FC6-E292-49A2-AC58-D7D07EA66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30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228EE-2B85-42B5-B559-9F6097631BB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7FC6-E292-49A2-AC58-D7D07EA66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92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53" t="25059" r="2842" b="8586"/>
          <a:stretch/>
        </p:blipFill>
        <p:spPr>
          <a:xfrm>
            <a:off x="0" y="0"/>
            <a:ext cx="12198096" cy="6858000"/>
          </a:xfrm>
          <a:prstGeom prst="rect">
            <a:avLst/>
          </a:prstGeom>
        </p:spPr>
      </p:pic>
      <p:sp>
        <p:nvSpPr>
          <p:cNvPr id="13" name="Прямоугольник 8"/>
          <p:cNvSpPr/>
          <p:nvPr/>
        </p:nvSpPr>
        <p:spPr>
          <a:xfrm>
            <a:off x="2851218" y="528659"/>
            <a:ext cx="5680134" cy="513757"/>
          </a:xfrm>
          <a:custGeom>
            <a:avLst/>
            <a:gdLst>
              <a:gd name="connsiteX0" fmla="*/ 0 w 4892040"/>
              <a:gd name="connsiteY0" fmla="*/ 0 h 438912"/>
              <a:gd name="connsiteX1" fmla="*/ 4892040 w 4892040"/>
              <a:gd name="connsiteY1" fmla="*/ 0 h 438912"/>
              <a:gd name="connsiteX2" fmla="*/ 4892040 w 4892040"/>
              <a:gd name="connsiteY2" fmla="*/ 438912 h 438912"/>
              <a:gd name="connsiteX3" fmla="*/ 0 w 4892040"/>
              <a:gd name="connsiteY3" fmla="*/ 438912 h 438912"/>
              <a:gd name="connsiteX4" fmla="*/ 0 w 4892040"/>
              <a:gd name="connsiteY4" fmla="*/ 0 h 438912"/>
              <a:gd name="connsiteX0" fmla="*/ 0 w 4892040"/>
              <a:gd name="connsiteY0" fmla="*/ 0 h 438912"/>
              <a:gd name="connsiteX1" fmla="*/ 4873752 w 4892040"/>
              <a:gd name="connsiteY1" fmla="*/ 164592 h 438912"/>
              <a:gd name="connsiteX2" fmla="*/ 4892040 w 4892040"/>
              <a:gd name="connsiteY2" fmla="*/ 438912 h 438912"/>
              <a:gd name="connsiteX3" fmla="*/ 0 w 4892040"/>
              <a:gd name="connsiteY3" fmla="*/ 438912 h 438912"/>
              <a:gd name="connsiteX4" fmla="*/ 0 w 4892040"/>
              <a:gd name="connsiteY4" fmla="*/ 0 h 438912"/>
              <a:gd name="connsiteX0" fmla="*/ 0 w 4892040"/>
              <a:gd name="connsiteY0" fmla="*/ 0 h 438912"/>
              <a:gd name="connsiteX1" fmla="*/ 4855464 w 4892040"/>
              <a:gd name="connsiteY1" fmla="*/ 137160 h 438912"/>
              <a:gd name="connsiteX2" fmla="*/ 4892040 w 4892040"/>
              <a:gd name="connsiteY2" fmla="*/ 438912 h 438912"/>
              <a:gd name="connsiteX3" fmla="*/ 0 w 4892040"/>
              <a:gd name="connsiteY3" fmla="*/ 438912 h 438912"/>
              <a:gd name="connsiteX4" fmla="*/ 0 w 4892040"/>
              <a:gd name="connsiteY4" fmla="*/ 0 h 438912"/>
              <a:gd name="connsiteX0" fmla="*/ 0 w 4855464"/>
              <a:gd name="connsiteY0" fmla="*/ 0 h 457200"/>
              <a:gd name="connsiteX1" fmla="*/ 4855464 w 4855464"/>
              <a:gd name="connsiteY1" fmla="*/ 137160 h 457200"/>
              <a:gd name="connsiteX2" fmla="*/ 4846320 w 4855464"/>
              <a:gd name="connsiteY2" fmla="*/ 457200 h 457200"/>
              <a:gd name="connsiteX3" fmla="*/ 0 w 4855464"/>
              <a:gd name="connsiteY3" fmla="*/ 438912 h 457200"/>
              <a:gd name="connsiteX4" fmla="*/ 0 w 4855464"/>
              <a:gd name="connsiteY4" fmla="*/ 0 h 457200"/>
              <a:gd name="connsiteX0" fmla="*/ 9144 w 4864608"/>
              <a:gd name="connsiteY0" fmla="*/ 0 h 457200"/>
              <a:gd name="connsiteX1" fmla="*/ 4864608 w 4864608"/>
              <a:gd name="connsiteY1" fmla="*/ 137160 h 457200"/>
              <a:gd name="connsiteX2" fmla="*/ 4855464 w 4864608"/>
              <a:gd name="connsiteY2" fmla="*/ 457200 h 457200"/>
              <a:gd name="connsiteX3" fmla="*/ 0 w 4864608"/>
              <a:gd name="connsiteY3" fmla="*/ 402336 h 457200"/>
              <a:gd name="connsiteX4" fmla="*/ 9144 w 4864608"/>
              <a:gd name="connsiteY4" fmla="*/ 0 h 457200"/>
              <a:gd name="connsiteX0" fmla="*/ 9144 w 4910328"/>
              <a:gd name="connsiteY0" fmla="*/ 0 h 457200"/>
              <a:gd name="connsiteX1" fmla="*/ 4864608 w 4910328"/>
              <a:gd name="connsiteY1" fmla="*/ 137160 h 457200"/>
              <a:gd name="connsiteX2" fmla="*/ 4910328 w 4910328"/>
              <a:gd name="connsiteY2" fmla="*/ 457200 h 457200"/>
              <a:gd name="connsiteX3" fmla="*/ 0 w 4910328"/>
              <a:gd name="connsiteY3" fmla="*/ 402336 h 457200"/>
              <a:gd name="connsiteX4" fmla="*/ 9144 w 4910328"/>
              <a:gd name="connsiteY4" fmla="*/ 0 h 457200"/>
              <a:gd name="connsiteX0" fmla="*/ 9144 w 4910328"/>
              <a:gd name="connsiteY0" fmla="*/ 0 h 457200"/>
              <a:gd name="connsiteX1" fmla="*/ 4901184 w 4910328"/>
              <a:gd name="connsiteY1" fmla="*/ 137160 h 457200"/>
              <a:gd name="connsiteX2" fmla="*/ 4910328 w 4910328"/>
              <a:gd name="connsiteY2" fmla="*/ 457200 h 457200"/>
              <a:gd name="connsiteX3" fmla="*/ 0 w 4910328"/>
              <a:gd name="connsiteY3" fmla="*/ 402336 h 457200"/>
              <a:gd name="connsiteX4" fmla="*/ 9144 w 4910328"/>
              <a:gd name="connsiteY4" fmla="*/ 0 h 457200"/>
              <a:gd name="connsiteX0" fmla="*/ 0 w 4901184"/>
              <a:gd name="connsiteY0" fmla="*/ 0 h 457200"/>
              <a:gd name="connsiteX1" fmla="*/ 4892040 w 4901184"/>
              <a:gd name="connsiteY1" fmla="*/ 137160 h 457200"/>
              <a:gd name="connsiteX2" fmla="*/ 4901184 w 4901184"/>
              <a:gd name="connsiteY2" fmla="*/ 457200 h 457200"/>
              <a:gd name="connsiteX3" fmla="*/ 146304 w 4901184"/>
              <a:gd name="connsiteY3" fmla="*/ 219456 h 457200"/>
              <a:gd name="connsiteX4" fmla="*/ 0 w 4901184"/>
              <a:gd name="connsiteY4" fmla="*/ 0 h 457200"/>
              <a:gd name="connsiteX0" fmla="*/ 9144 w 4910328"/>
              <a:gd name="connsiteY0" fmla="*/ 0 h 457200"/>
              <a:gd name="connsiteX1" fmla="*/ 4901184 w 4910328"/>
              <a:gd name="connsiteY1" fmla="*/ 137160 h 457200"/>
              <a:gd name="connsiteX2" fmla="*/ 4910328 w 4910328"/>
              <a:gd name="connsiteY2" fmla="*/ 457200 h 457200"/>
              <a:gd name="connsiteX3" fmla="*/ 0 w 4910328"/>
              <a:gd name="connsiteY3" fmla="*/ 347472 h 457200"/>
              <a:gd name="connsiteX4" fmla="*/ 9144 w 4910328"/>
              <a:gd name="connsiteY4" fmla="*/ 0 h 457200"/>
              <a:gd name="connsiteX0" fmla="*/ 246888 w 4910328"/>
              <a:gd name="connsiteY0" fmla="*/ 0 h 374904"/>
              <a:gd name="connsiteX1" fmla="*/ 4901184 w 4910328"/>
              <a:gd name="connsiteY1" fmla="*/ 54864 h 374904"/>
              <a:gd name="connsiteX2" fmla="*/ 4910328 w 4910328"/>
              <a:gd name="connsiteY2" fmla="*/ 374904 h 374904"/>
              <a:gd name="connsiteX3" fmla="*/ 0 w 4910328"/>
              <a:gd name="connsiteY3" fmla="*/ 265176 h 374904"/>
              <a:gd name="connsiteX4" fmla="*/ 246888 w 4910328"/>
              <a:gd name="connsiteY4" fmla="*/ 0 h 374904"/>
              <a:gd name="connsiteX0" fmla="*/ 27432 w 4910328"/>
              <a:gd name="connsiteY0" fmla="*/ 0 h 457200"/>
              <a:gd name="connsiteX1" fmla="*/ 4901184 w 4910328"/>
              <a:gd name="connsiteY1" fmla="*/ 137160 h 457200"/>
              <a:gd name="connsiteX2" fmla="*/ 4910328 w 4910328"/>
              <a:gd name="connsiteY2" fmla="*/ 457200 h 457200"/>
              <a:gd name="connsiteX3" fmla="*/ 0 w 4910328"/>
              <a:gd name="connsiteY3" fmla="*/ 347472 h 457200"/>
              <a:gd name="connsiteX4" fmla="*/ 27432 w 4910328"/>
              <a:gd name="connsiteY4" fmla="*/ 0 h 457200"/>
              <a:gd name="connsiteX0" fmla="*/ 0 w 4919472"/>
              <a:gd name="connsiteY0" fmla="*/ 0 h 448056"/>
              <a:gd name="connsiteX1" fmla="*/ 4910328 w 4919472"/>
              <a:gd name="connsiteY1" fmla="*/ 128016 h 448056"/>
              <a:gd name="connsiteX2" fmla="*/ 4919472 w 4919472"/>
              <a:gd name="connsiteY2" fmla="*/ 448056 h 448056"/>
              <a:gd name="connsiteX3" fmla="*/ 9144 w 4919472"/>
              <a:gd name="connsiteY3" fmla="*/ 338328 h 448056"/>
              <a:gd name="connsiteX4" fmla="*/ 0 w 4919472"/>
              <a:gd name="connsiteY4" fmla="*/ 0 h 448056"/>
              <a:gd name="connsiteX0" fmla="*/ 0 w 4919472"/>
              <a:gd name="connsiteY0" fmla="*/ 0 h 448056"/>
              <a:gd name="connsiteX1" fmla="*/ 4892040 w 4919472"/>
              <a:gd name="connsiteY1" fmla="*/ 109728 h 448056"/>
              <a:gd name="connsiteX2" fmla="*/ 4919472 w 4919472"/>
              <a:gd name="connsiteY2" fmla="*/ 448056 h 448056"/>
              <a:gd name="connsiteX3" fmla="*/ 9144 w 4919472"/>
              <a:gd name="connsiteY3" fmla="*/ 338328 h 448056"/>
              <a:gd name="connsiteX4" fmla="*/ 0 w 4919472"/>
              <a:gd name="connsiteY4" fmla="*/ 0 h 448056"/>
              <a:gd name="connsiteX0" fmla="*/ 0 w 4937760"/>
              <a:gd name="connsiteY0" fmla="*/ 0 h 448056"/>
              <a:gd name="connsiteX1" fmla="*/ 4937760 w 4937760"/>
              <a:gd name="connsiteY1" fmla="*/ 109728 h 448056"/>
              <a:gd name="connsiteX2" fmla="*/ 4919472 w 4937760"/>
              <a:gd name="connsiteY2" fmla="*/ 448056 h 448056"/>
              <a:gd name="connsiteX3" fmla="*/ 9144 w 4937760"/>
              <a:gd name="connsiteY3" fmla="*/ 338328 h 448056"/>
              <a:gd name="connsiteX4" fmla="*/ 0 w 4937760"/>
              <a:gd name="connsiteY4" fmla="*/ 0 h 448056"/>
              <a:gd name="connsiteX0" fmla="*/ 18288 w 4928616"/>
              <a:gd name="connsiteY0" fmla="*/ 0 h 457200"/>
              <a:gd name="connsiteX1" fmla="*/ 4928616 w 4928616"/>
              <a:gd name="connsiteY1" fmla="*/ 118872 h 457200"/>
              <a:gd name="connsiteX2" fmla="*/ 4910328 w 4928616"/>
              <a:gd name="connsiteY2" fmla="*/ 457200 h 457200"/>
              <a:gd name="connsiteX3" fmla="*/ 0 w 4928616"/>
              <a:gd name="connsiteY3" fmla="*/ 347472 h 457200"/>
              <a:gd name="connsiteX4" fmla="*/ 18288 w 4928616"/>
              <a:gd name="connsiteY4" fmla="*/ 0 h 457200"/>
              <a:gd name="connsiteX0" fmla="*/ 27432 w 4928616"/>
              <a:gd name="connsiteY0" fmla="*/ 0 h 338328"/>
              <a:gd name="connsiteX1" fmla="*/ 4928616 w 4928616"/>
              <a:gd name="connsiteY1" fmla="*/ 0 h 338328"/>
              <a:gd name="connsiteX2" fmla="*/ 4910328 w 4928616"/>
              <a:gd name="connsiteY2" fmla="*/ 338328 h 338328"/>
              <a:gd name="connsiteX3" fmla="*/ 0 w 4928616"/>
              <a:gd name="connsiteY3" fmla="*/ 228600 h 338328"/>
              <a:gd name="connsiteX4" fmla="*/ 27432 w 4928616"/>
              <a:gd name="connsiteY4" fmla="*/ 0 h 338328"/>
              <a:gd name="connsiteX0" fmla="*/ 0 w 4937760"/>
              <a:gd name="connsiteY0" fmla="*/ 0 h 448056"/>
              <a:gd name="connsiteX1" fmla="*/ 4937760 w 4937760"/>
              <a:gd name="connsiteY1" fmla="*/ 109728 h 448056"/>
              <a:gd name="connsiteX2" fmla="*/ 4919472 w 4937760"/>
              <a:gd name="connsiteY2" fmla="*/ 448056 h 448056"/>
              <a:gd name="connsiteX3" fmla="*/ 9144 w 4937760"/>
              <a:gd name="connsiteY3" fmla="*/ 338328 h 448056"/>
              <a:gd name="connsiteX4" fmla="*/ 0 w 4937760"/>
              <a:gd name="connsiteY4" fmla="*/ 0 h 4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760" h="448056">
                <a:moveTo>
                  <a:pt x="0" y="0"/>
                </a:moveTo>
                <a:lnTo>
                  <a:pt x="4937760" y="109728"/>
                </a:lnTo>
                <a:lnTo>
                  <a:pt x="4919472" y="448056"/>
                </a:lnTo>
                <a:lnTo>
                  <a:pt x="9144" y="3383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67771" y="600871"/>
            <a:ext cx="47129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540000"/>
              </a:camera>
              <a:lightRig rig="threePt" dir="t"/>
            </a:scene3d>
          </a:bodyPr>
          <a:lstStyle/>
          <a:p>
            <a:pPr algn="ctr"/>
            <a:r>
              <a:rPr lang="ru-RU" b="1" dirty="0" smtClean="0">
                <a:solidFill>
                  <a:srgbClr val="1A3782"/>
                </a:solidFill>
                <a:latin typeface="Mont" panose="00000700000000000000" pitchFamily="2" charset="0"/>
              </a:rPr>
              <a:t>Колледж имени Ивана Ползунова</a:t>
            </a:r>
            <a:endParaRPr lang="ru-RU" b="1" dirty="0">
              <a:solidFill>
                <a:srgbClr val="1A3782"/>
              </a:solidFill>
              <a:latin typeface="Mont" panose="00000700000000000000" pitchFamily="2" charset="0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0" y="2279764"/>
            <a:ext cx="4882896" cy="4578236"/>
          </a:xfrm>
          <a:custGeom>
            <a:avLst/>
            <a:gdLst>
              <a:gd name="connsiteX0" fmla="*/ 0 w 4379976"/>
              <a:gd name="connsiteY0" fmla="*/ 4578236 h 4578236"/>
              <a:gd name="connsiteX1" fmla="*/ 0 w 4379976"/>
              <a:gd name="connsiteY1" fmla="*/ 0 h 4578236"/>
              <a:gd name="connsiteX2" fmla="*/ 4379976 w 4379976"/>
              <a:gd name="connsiteY2" fmla="*/ 4578236 h 4578236"/>
              <a:gd name="connsiteX3" fmla="*/ 0 w 4379976"/>
              <a:gd name="connsiteY3" fmla="*/ 4578236 h 4578236"/>
              <a:gd name="connsiteX0" fmla="*/ 0 w 4901184"/>
              <a:gd name="connsiteY0" fmla="*/ 4578236 h 4587380"/>
              <a:gd name="connsiteX1" fmla="*/ 0 w 4901184"/>
              <a:gd name="connsiteY1" fmla="*/ 0 h 4587380"/>
              <a:gd name="connsiteX2" fmla="*/ 4901184 w 4901184"/>
              <a:gd name="connsiteY2" fmla="*/ 4587380 h 4587380"/>
              <a:gd name="connsiteX3" fmla="*/ 0 w 4901184"/>
              <a:gd name="connsiteY3" fmla="*/ 4578236 h 4587380"/>
              <a:gd name="connsiteX0" fmla="*/ 0 w 4882896"/>
              <a:gd name="connsiteY0" fmla="*/ 4578236 h 4578236"/>
              <a:gd name="connsiteX1" fmla="*/ 0 w 4882896"/>
              <a:gd name="connsiteY1" fmla="*/ 0 h 4578236"/>
              <a:gd name="connsiteX2" fmla="*/ 4882896 w 4882896"/>
              <a:gd name="connsiteY2" fmla="*/ 4569092 h 4578236"/>
              <a:gd name="connsiteX3" fmla="*/ 0 w 4882896"/>
              <a:gd name="connsiteY3" fmla="*/ 4578236 h 457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2896" h="4578236">
                <a:moveTo>
                  <a:pt x="0" y="4578236"/>
                </a:moveTo>
                <a:lnTo>
                  <a:pt x="0" y="0"/>
                </a:lnTo>
                <a:lnTo>
                  <a:pt x="4882896" y="4569092"/>
                </a:lnTo>
                <a:lnTo>
                  <a:pt x="0" y="4578236"/>
                </a:lnTo>
                <a:close/>
              </a:path>
            </a:pathLst>
          </a:custGeom>
          <a:solidFill>
            <a:srgbClr val="1A3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0" y="3063240"/>
            <a:ext cx="4014216" cy="3794760"/>
          </a:xfrm>
          <a:custGeom>
            <a:avLst/>
            <a:gdLst>
              <a:gd name="connsiteX0" fmla="*/ 0 w 3675888"/>
              <a:gd name="connsiteY0" fmla="*/ 3529584 h 3529584"/>
              <a:gd name="connsiteX1" fmla="*/ 0 w 3675888"/>
              <a:gd name="connsiteY1" fmla="*/ 0 h 3529584"/>
              <a:gd name="connsiteX2" fmla="*/ 3675888 w 3675888"/>
              <a:gd name="connsiteY2" fmla="*/ 3529584 h 3529584"/>
              <a:gd name="connsiteX3" fmla="*/ 0 w 3675888"/>
              <a:gd name="connsiteY3" fmla="*/ 3529584 h 3529584"/>
              <a:gd name="connsiteX0" fmla="*/ 0 w 3675888"/>
              <a:gd name="connsiteY0" fmla="*/ 3794760 h 3794760"/>
              <a:gd name="connsiteX1" fmla="*/ 0 w 3675888"/>
              <a:gd name="connsiteY1" fmla="*/ 0 h 3794760"/>
              <a:gd name="connsiteX2" fmla="*/ 3675888 w 3675888"/>
              <a:gd name="connsiteY2" fmla="*/ 3794760 h 3794760"/>
              <a:gd name="connsiteX3" fmla="*/ 0 w 3675888"/>
              <a:gd name="connsiteY3" fmla="*/ 3794760 h 3794760"/>
              <a:gd name="connsiteX0" fmla="*/ 0 w 4261104"/>
              <a:gd name="connsiteY0" fmla="*/ 3794760 h 3794760"/>
              <a:gd name="connsiteX1" fmla="*/ 0 w 4261104"/>
              <a:gd name="connsiteY1" fmla="*/ 0 h 3794760"/>
              <a:gd name="connsiteX2" fmla="*/ 4261104 w 4261104"/>
              <a:gd name="connsiteY2" fmla="*/ 3776472 h 3794760"/>
              <a:gd name="connsiteX3" fmla="*/ 0 w 4261104"/>
              <a:gd name="connsiteY3" fmla="*/ 3794760 h 3794760"/>
              <a:gd name="connsiteX0" fmla="*/ 0 w 4096512"/>
              <a:gd name="connsiteY0" fmla="*/ 3794760 h 3794760"/>
              <a:gd name="connsiteX1" fmla="*/ 0 w 4096512"/>
              <a:gd name="connsiteY1" fmla="*/ 0 h 3794760"/>
              <a:gd name="connsiteX2" fmla="*/ 4096512 w 4096512"/>
              <a:gd name="connsiteY2" fmla="*/ 3776472 h 3794760"/>
              <a:gd name="connsiteX3" fmla="*/ 0 w 4096512"/>
              <a:gd name="connsiteY3" fmla="*/ 3794760 h 3794760"/>
              <a:gd name="connsiteX0" fmla="*/ 0 w 4023360"/>
              <a:gd name="connsiteY0" fmla="*/ 3794760 h 3794760"/>
              <a:gd name="connsiteX1" fmla="*/ 0 w 4023360"/>
              <a:gd name="connsiteY1" fmla="*/ 0 h 3794760"/>
              <a:gd name="connsiteX2" fmla="*/ 4023360 w 4023360"/>
              <a:gd name="connsiteY2" fmla="*/ 3785616 h 3794760"/>
              <a:gd name="connsiteX3" fmla="*/ 0 w 4023360"/>
              <a:gd name="connsiteY3" fmla="*/ 3794760 h 3794760"/>
              <a:gd name="connsiteX0" fmla="*/ 0 w 4014216"/>
              <a:gd name="connsiteY0" fmla="*/ 3794760 h 3794760"/>
              <a:gd name="connsiteX1" fmla="*/ 0 w 4014216"/>
              <a:gd name="connsiteY1" fmla="*/ 0 h 3794760"/>
              <a:gd name="connsiteX2" fmla="*/ 4014216 w 4014216"/>
              <a:gd name="connsiteY2" fmla="*/ 3794760 h 3794760"/>
              <a:gd name="connsiteX3" fmla="*/ 0 w 4014216"/>
              <a:gd name="connsiteY3" fmla="*/ 3794760 h 37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4216" h="3794760">
                <a:moveTo>
                  <a:pt x="0" y="3794760"/>
                </a:moveTo>
                <a:lnTo>
                  <a:pt x="0" y="0"/>
                </a:lnTo>
                <a:lnTo>
                  <a:pt x="4014216" y="3794760"/>
                </a:lnTo>
                <a:lnTo>
                  <a:pt x="0" y="3794760"/>
                </a:lnTo>
                <a:close/>
              </a:path>
            </a:pathLst>
          </a:custGeom>
          <a:solidFill>
            <a:srgbClr val="EF9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-9144" y="3995928"/>
            <a:ext cx="3127248" cy="2862072"/>
          </a:xfrm>
          <a:custGeom>
            <a:avLst/>
            <a:gdLst>
              <a:gd name="connsiteX0" fmla="*/ 0 w 3246120"/>
              <a:gd name="connsiteY0" fmla="*/ 2606040 h 2606040"/>
              <a:gd name="connsiteX1" fmla="*/ 0 w 3246120"/>
              <a:gd name="connsiteY1" fmla="*/ 0 h 2606040"/>
              <a:gd name="connsiteX2" fmla="*/ 3246120 w 3246120"/>
              <a:gd name="connsiteY2" fmla="*/ 2606040 h 2606040"/>
              <a:gd name="connsiteX3" fmla="*/ 0 w 3246120"/>
              <a:gd name="connsiteY3" fmla="*/ 2606040 h 2606040"/>
              <a:gd name="connsiteX0" fmla="*/ 0 w 3246120"/>
              <a:gd name="connsiteY0" fmla="*/ 2834640 h 2834640"/>
              <a:gd name="connsiteX1" fmla="*/ 9144 w 3246120"/>
              <a:gd name="connsiteY1" fmla="*/ 0 h 2834640"/>
              <a:gd name="connsiteX2" fmla="*/ 3246120 w 3246120"/>
              <a:gd name="connsiteY2" fmla="*/ 2834640 h 2834640"/>
              <a:gd name="connsiteX3" fmla="*/ 0 w 3246120"/>
              <a:gd name="connsiteY3" fmla="*/ 2834640 h 2834640"/>
              <a:gd name="connsiteX0" fmla="*/ 9144 w 3255264"/>
              <a:gd name="connsiteY0" fmla="*/ 2862072 h 2862072"/>
              <a:gd name="connsiteX1" fmla="*/ 0 w 3255264"/>
              <a:gd name="connsiteY1" fmla="*/ 0 h 2862072"/>
              <a:gd name="connsiteX2" fmla="*/ 3255264 w 3255264"/>
              <a:gd name="connsiteY2" fmla="*/ 2862072 h 2862072"/>
              <a:gd name="connsiteX3" fmla="*/ 9144 w 3255264"/>
              <a:gd name="connsiteY3" fmla="*/ 2862072 h 2862072"/>
              <a:gd name="connsiteX0" fmla="*/ 9144 w 3127248"/>
              <a:gd name="connsiteY0" fmla="*/ 2862072 h 2862072"/>
              <a:gd name="connsiteX1" fmla="*/ 0 w 3127248"/>
              <a:gd name="connsiteY1" fmla="*/ 0 h 2862072"/>
              <a:gd name="connsiteX2" fmla="*/ 3127248 w 3127248"/>
              <a:gd name="connsiteY2" fmla="*/ 2862072 h 2862072"/>
              <a:gd name="connsiteX3" fmla="*/ 9144 w 3127248"/>
              <a:gd name="connsiteY3" fmla="*/ 2862072 h 286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248" h="2862072">
                <a:moveTo>
                  <a:pt x="9144" y="2862072"/>
                </a:moveTo>
                <a:lnTo>
                  <a:pt x="0" y="0"/>
                </a:lnTo>
                <a:lnTo>
                  <a:pt x="3127248" y="2862072"/>
                </a:lnTo>
                <a:lnTo>
                  <a:pt x="9144" y="2862072"/>
                </a:lnTo>
                <a:close/>
              </a:path>
            </a:pathLst>
          </a:custGeom>
          <a:solidFill>
            <a:srgbClr val="F8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12" y="5330952"/>
            <a:ext cx="1441984" cy="1441984"/>
          </a:xfrm>
          <a:prstGeom prst="rect">
            <a:avLst/>
          </a:prstGeom>
        </p:spPr>
      </p:pic>
      <p:sp>
        <p:nvSpPr>
          <p:cNvPr id="18" name="Прямоугольный треугольник 14"/>
          <p:cNvSpPr/>
          <p:nvPr/>
        </p:nvSpPr>
        <p:spPr>
          <a:xfrm rot="10800000">
            <a:off x="8189548" y="-18288"/>
            <a:ext cx="4002452" cy="2930042"/>
          </a:xfrm>
          <a:custGeom>
            <a:avLst/>
            <a:gdLst>
              <a:gd name="connsiteX0" fmla="*/ 0 w 4379976"/>
              <a:gd name="connsiteY0" fmla="*/ 4578236 h 4578236"/>
              <a:gd name="connsiteX1" fmla="*/ 0 w 4379976"/>
              <a:gd name="connsiteY1" fmla="*/ 0 h 4578236"/>
              <a:gd name="connsiteX2" fmla="*/ 4379976 w 4379976"/>
              <a:gd name="connsiteY2" fmla="*/ 4578236 h 4578236"/>
              <a:gd name="connsiteX3" fmla="*/ 0 w 4379976"/>
              <a:gd name="connsiteY3" fmla="*/ 4578236 h 4578236"/>
              <a:gd name="connsiteX0" fmla="*/ 0 w 4901184"/>
              <a:gd name="connsiteY0" fmla="*/ 4578236 h 4587380"/>
              <a:gd name="connsiteX1" fmla="*/ 0 w 4901184"/>
              <a:gd name="connsiteY1" fmla="*/ 0 h 4587380"/>
              <a:gd name="connsiteX2" fmla="*/ 4901184 w 4901184"/>
              <a:gd name="connsiteY2" fmla="*/ 4587380 h 4587380"/>
              <a:gd name="connsiteX3" fmla="*/ 0 w 4901184"/>
              <a:gd name="connsiteY3" fmla="*/ 4578236 h 4587380"/>
              <a:gd name="connsiteX0" fmla="*/ 0 w 4882896"/>
              <a:gd name="connsiteY0" fmla="*/ 4578236 h 4578236"/>
              <a:gd name="connsiteX1" fmla="*/ 0 w 4882896"/>
              <a:gd name="connsiteY1" fmla="*/ 0 h 4578236"/>
              <a:gd name="connsiteX2" fmla="*/ 4882896 w 4882896"/>
              <a:gd name="connsiteY2" fmla="*/ 4569092 h 4578236"/>
              <a:gd name="connsiteX3" fmla="*/ 0 w 4882896"/>
              <a:gd name="connsiteY3" fmla="*/ 4578236 h 457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2896" h="4578236">
                <a:moveTo>
                  <a:pt x="0" y="4578236"/>
                </a:moveTo>
                <a:lnTo>
                  <a:pt x="0" y="0"/>
                </a:lnTo>
                <a:lnTo>
                  <a:pt x="4882896" y="4569092"/>
                </a:lnTo>
                <a:lnTo>
                  <a:pt x="0" y="4578236"/>
                </a:lnTo>
                <a:close/>
              </a:path>
            </a:pathLst>
          </a:custGeom>
          <a:solidFill>
            <a:srgbClr val="1A3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5"/>
          <p:cNvSpPr/>
          <p:nvPr/>
        </p:nvSpPr>
        <p:spPr>
          <a:xfrm rot="10800000">
            <a:off x="8901595" y="-18288"/>
            <a:ext cx="3290405" cy="2428622"/>
          </a:xfrm>
          <a:custGeom>
            <a:avLst/>
            <a:gdLst>
              <a:gd name="connsiteX0" fmla="*/ 0 w 3675888"/>
              <a:gd name="connsiteY0" fmla="*/ 3529584 h 3529584"/>
              <a:gd name="connsiteX1" fmla="*/ 0 w 3675888"/>
              <a:gd name="connsiteY1" fmla="*/ 0 h 3529584"/>
              <a:gd name="connsiteX2" fmla="*/ 3675888 w 3675888"/>
              <a:gd name="connsiteY2" fmla="*/ 3529584 h 3529584"/>
              <a:gd name="connsiteX3" fmla="*/ 0 w 3675888"/>
              <a:gd name="connsiteY3" fmla="*/ 3529584 h 3529584"/>
              <a:gd name="connsiteX0" fmla="*/ 0 w 3675888"/>
              <a:gd name="connsiteY0" fmla="*/ 3794760 h 3794760"/>
              <a:gd name="connsiteX1" fmla="*/ 0 w 3675888"/>
              <a:gd name="connsiteY1" fmla="*/ 0 h 3794760"/>
              <a:gd name="connsiteX2" fmla="*/ 3675888 w 3675888"/>
              <a:gd name="connsiteY2" fmla="*/ 3794760 h 3794760"/>
              <a:gd name="connsiteX3" fmla="*/ 0 w 3675888"/>
              <a:gd name="connsiteY3" fmla="*/ 3794760 h 3794760"/>
              <a:gd name="connsiteX0" fmla="*/ 0 w 4261104"/>
              <a:gd name="connsiteY0" fmla="*/ 3794760 h 3794760"/>
              <a:gd name="connsiteX1" fmla="*/ 0 w 4261104"/>
              <a:gd name="connsiteY1" fmla="*/ 0 h 3794760"/>
              <a:gd name="connsiteX2" fmla="*/ 4261104 w 4261104"/>
              <a:gd name="connsiteY2" fmla="*/ 3776472 h 3794760"/>
              <a:gd name="connsiteX3" fmla="*/ 0 w 4261104"/>
              <a:gd name="connsiteY3" fmla="*/ 3794760 h 3794760"/>
              <a:gd name="connsiteX0" fmla="*/ 0 w 4096512"/>
              <a:gd name="connsiteY0" fmla="*/ 3794760 h 3794760"/>
              <a:gd name="connsiteX1" fmla="*/ 0 w 4096512"/>
              <a:gd name="connsiteY1" fmla="*/ 0 h 3794760"/>
              <a:gd name="connsiteX2" fmla="*/ 4096512 w 4096512"/>
              <a:gd name="connsiteY2" fmla="*/ 3776472 h 3794760"/>
              <a:gd name="connsiteX3" fmla="*/ 0 w 4096512"/>
              <a:gd name="connsiteY3" fmla="*/ 3794760 h 3794760"/>
              <a:gd name="connsiteX0" fmla="*/ 0 w 4023360"/>
              <a:gd name="connsiteY0" fmla="*/ 3794760 h 3794760"/>
              <a:gd name="connsiteX1" fmla="*/ 0 w 4023360"/>
              <a:gd name="connsiteY1" fmla="*/ 0 h 3794760"/>
              <a:gd name="connsiteX2" fmla="*/ 4023360 w 4023360"/>
              <a:gd name="connsiteY2" fmla="*/ 3785616 h 3794760"/>
              <a:gd name="connsiteX3" fmla="*/ 0 w 4023360"/>
              <a:gd name="connsiteY3" fmla="*/ 3794760 h 3794760"/>
              <a:gd name="connsiteX0" fmla="*/ 0 w 4014216"/>
              <a:gd name="connsiteY0" fmla="*/ 3794760 h 3794760"/>
              <a:gd name="connsiteX1" fmla="*/ 0 w 4014216"/>
              <a:gd name="connsiteY1" fmla="*/ 0 h 3794760"/>
              <a:gd name="connsiteX2" fmla="*/ 4014216 w 4014216"/>
              <a:gd name="connsiteY2" fmla="*/ 3794760 h 3794760"/>
              <a:gd name="connsiteX3" fmla="*/ 0 w 4014216"/>
              <a:gd name="connsiteY3" fmla="*/ 3794760 h 37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4216" h="3794760">
                <a:moveTo>
                  <a:pt x="0" y="3794760"/>
                </a:moveTo>
                <a:lnTo>
                  <a:pt x="0" y="0"/>
                </a:lnTo>
                <a:lnTo>
                  <a:pt x="4014216" y="3794760"/>
                </a:lnTo>
                <a:lnTo>
                  <a:pt x="0" y="3794760"/>
                </a:lnTo>
                <a:close/>
              </a:path>
            </a:pathLst>
          </a:custGeom>
          <a:solidFill>
            <a:srgbClr val="EF9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6"/>
          <p:cNvSpPr/>
          <p:nvPr/>
        </p:nvSpPr>
        <p:spPr>
          <a:xfrm rot="10800000">
            <a:off x="9631252" y="-18290"/>
            <a:ext cx="2563368" cy="1831708"/>
          </a:xfrm>
          <a:custGeom>
            <a:avLst/>
            <a:gdLst>
              <a:gd name="connsiteX0" fmla="*/ 0 w 3246120"/>
              <a:gd name="connsiteY0" fmla="*/ 2606040 h 2606040"/>
              <a:gd name="connsiteX1" fmla="*/ 0 w 3246120"/>
              <a:gd name="connsiteY1" fmla="*/ 0 h 2606040"/>
              <a:gd name="connsiteX2" fmla="*/ 3246120 w 3246120"/>
              <a:gd name="connsiteY2" fmla="*/ 2606040 h 2606040"/>
              <a:gd name="connsiteX3" fmla="*/ 0 w 3246120"/>
              <a:gd name="connsiteY3" fmla="*/ 2606040 h 2606040"/>
              <a:gd name="connsiteX0" fmla="*/ 0 w 3246120"/>
              <a:gd name="connsiteY0" fmla="*/ 2834640 h 2834640"/>
              <a:gd name="connsiteX1" fmla="*/ 9144 w 3246120"/>
              <a:gd name="connsiteY1" fmla="*/ 0 h 2834640"/>
              <a:gd name="connsiteX2" fmla="*/ 3246120 w 3246120"/>
              <a:gd name="connsiteY2" fmla="*/ 2834640 h 2834640"/>
              <a:gd name="connsiteX3" fmla="*/ 0 w 3246120"/>
              <a:gd name="connsiteY3" fmla="*/ 2834640 h 2834640"/>
              <a:gd name="connsiteX0" fmla="*/ 9144 w 3255264"/>
              <a:gd name="connsiteY0" fmla="*/ 2862072 h 2862072"/>
              <a:gd name="connsiteX1" fmla="*/ 0 w 3255264"/>
              <a:gd name="connsiteY1" fmla="*/ 0 h 2862072"/>
              <a:gd name="connsiteX2" fmla="*/ 3255264 w 3255264"/>
              <a:gd name="connsiteY2" fmla="*/ 2862072 h 2862072"/>
              <a:gd name="connsiteX3" fmla="*/ 9144 w 3255264"/>
              <a:gd name="connsiteY3" fmla="*/ 2862072 h 2862072"/>
              <a:gd name="connsiteX0" fmla="*/ 9144 w 3127248"/>
              <a:gd name="connsiteY0" fmla="*/ 2862072 h 2862072"/>
              <a:gd name="connsiteX1" fmla="*/ 0 w 3127248"/>
              <a:gd name="connsiteY1" fmla="*/ 0 h 2862072"/>
              <a:gd name="connsiteX2" fmla="*/ 3127248 w 3127248"/>
              <a:gd name="connsiteY2" fmla="*/ 2862072 h 2862072"/>
              <a:gd name="connsiteX3" fmla="*/ 9144 w 3127248"/>
              <a:gd name="connsiteY3" fmla="*/ 2862072 h 286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248" h="2862072">
                <a:moveTo>
                  <a:pt x="9144" y="2862072"/>
                </a:moveTo>
                <a:lnTo>
                  <a:pt x="0" y="0"/>
                </a:lnTo>
                <a:lnTo>
                  <a:pt x="3127248" y="2862072"/>
                </a:lnTo>
                <a:lnTo>
                  <a:pt x="9144" y="2862072"/>
                </a:lnTo>
                <a:close/>
              </a:path>
            </a:pathLst>
          </a:custGeom>
          <a:solidFill>
            <a:srgbClr val="F8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9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32" y="150100"/>
            <a:ext cx="963168" cy="96316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 rot="5400000">
            <a:off x="10789920" y="5455920"/>
            <a:ext cx="1127760" cy="1676400"/>
            <a:chOff x="8189548" y="-18290"/>
            <a:chExt cx="4005072" cy="2930044"/>
          </a:xfrm>
        </p:grpSpPr>
        <p:sp>
          <p:nvSpPr>
            <p:cNvPr id="8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668001" y="6497099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A3782"/>
                </a:solidFill>
                <a:latin typeface="Mont" panose="00000700000000000000" pitchFamily="2" charset="0"/>
              </a:rPr>
              <a:t>2</a:t>
            </a:r>
            <a:endParaRPr lang="ru-RU" sz="1600" dirty="0">
              <a:solidFill>
                <a:srgbClr val="1A3782"/>
              </a:solidFill>
              <a:latin typeface="Mont" panose="00000700000000000000" pitchFamily="2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4400530" h="704850">
                <a:moveTo>
                  <a:pt x="0" y="704847"/>
                </a:moveTo>
                <a:lnTo>
                  <a:pt x="0" y="0"/>
                </a:lnTo>
                <a:lnTo>
                  <a:pt x="14400000" y="0"/>
                </a:lnTo>
                <a:lnTo>
                  <a:pt x="14400000" y="704847"/>
                </a:lnTo>
                <a:lnTo>
                  <a:pt x="0" y="70484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algn="ctr"/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«Заслуженные» и «Почетные работники» </a:t>
            </a:r>
          </a:p>
          <a:p>
            <a:pPr algn="ctr"/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Уральского государственного колледжа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имени И.И. Ползунова</a:t>
            </a:r>
            <a:endParaRPr sz="4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work\AppData\Local\Temp\Rar$DIa0.546\59531c5b-9bf5-4e60-87a7-362adcb6eab5-1879.jpg"/>
          <p:cNvPicPr/>
          <p:nvPr/>
        </p:nvPicPr>
        <p:blipFill>
          <a:blip r:embed="rId3"/>
          <a:srcRect b="4125"/>
          <a:stretch>
            <a:fillRect/>
          </a:stretch>
        </p:blipFill>
        <p:spPr bwMode="auto">
          <a:xfrm>
            <a:off x="974725" y="4584700"/>
            <a:ext cx="34067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work\AppData\Local\Temp\Rar$DIa0.284\5a572c1a-e8e3-41b4-9fe2-f4046cd1e7e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5674" y="4610100"/>
            <a:ext cx="3476625" cy="201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 rot="16200000">
            <a:off x="322022" y="-322022"/>
            <a:ext cx="2286000" cy="2930044"/>
            <a:chOff x="8189548" y="-18290"/>
            <a:chExt cx="4005072" cy="2930044"/>
          </a:xfrm>
        </p:grpSpPr>
        <p:sp>
          <p:nvSpPr>
            <p:cNvPr id="18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work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34388" y="4584701"/>
            <a:ext cx="2888784" cy="2008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322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16200000">
            <a:off x="322022" y="-322022"/>
            <a:ext cx="2286000" cy="2930044"/>
            <a:chOff x="8189548" y="-18290"/>
            <a:chExt cx="4005072" cy="2930044"/>
          </a:xfrm>
        </p:grpSpPr>
        <p:sp>
          <p:nvSpPr>
            <p:cNvPr id="2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32" y="150100"/>
            <a:ext cx="963168" cy="96316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 rot="5400000">
            <a:off x="10789920" y="5455920"/>
            <a:ext cx="1127760" cy="1676400"/>
            <a:chOff x="8189548" y="-18290"/>
            <a:chExt cx="4005072" cy="2930044"/>
          </a:xfrm>
        </p:grpSpPr>
        <p:sp>
          <p:nvSpPr>
            <p:cNvPr id="8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668001" y="6497099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A3782"/>
                </a:solidFill>
                <a:latin typeface="Mont" panose="00000700000000000000" pitchFamily="2" charset="0"/>
              </a:rPr>
              <a:t>2</a:t>
            </a:r>
            <a:endParaRPr lang="ru-RU" sz="1600" dirty="0">
              <a:solidFill>
                <a:srgbClr val="1A3782"/>
              </a:solidFill>
              <a:latin typeface="Mont" panose="00000700000000000000" pitchFamily="2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032000" y="177801"/>
          <a:ext cx="8864600" cy="652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300"/>
                <a:gridCol w="4432300"/>
              </a:tblGrid>
              <a:tr h="1498599"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Заслуженные работники 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колледжа</a:t>
                      </a:r>
                    </a:p>
                    <a:p>
                      <a:pPr algn="ctr"/>
                      <a:endParaRPr lang="ru-RU" sz="4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8703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Нет фото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39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Сапожников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Виталий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Васильевич. 1997г.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Столяр-краснодеревщик.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Чернышев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Владимир  Федорович. 1998г.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 descr="C:\Users\work\AppData\Local\Temp\Rar$DIa0.878\Чернышев Владимир Федорович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824" y="1193800"/>
            <a:ext cx="2822576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322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16200000">
            <a:off x="322022" y="-322022"/>
            <a:ext cx="2286000" cy="2930044"/>
            <a:chOff x="8189548" y="-18290"/>
            <a:chExt cx="4005072" cy="2930044"/>
          </a:xfrm>
        </p:grpSpPr>
        <p:sp>
          <p:nvSpPr>
            <p:cNvPr id="2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32" y="150100"/>
            <a:ext cx="963168" cy="96316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 rot="5400000">
            <a:off x="10789920" y="5455920"/>
            <a:ext cx="1127760" cy="1676400"/>
            <a:chOff x="8189548" y="-18290"/>
            <a:chExt cx="4005072" cy="2930044"/>
          </a:xfrm>
        </p:grpSpPr>
        <p:sp>
          <p:nvSpPr>
            <p:cNvPr id="8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668001" y="6497099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A3782"/>
                </a:solidFill>
                <a:latin typeface="Mont" panose="00000700000000000000" pitchFamily="2" charset="0"/>
              </a:rPr>
              <a:t>2</a:t>
            </a:r>
            <a:endParaRPr lang="ru-RU" sz="1600" dirty="0">
              <a:solidFill>
                <a:srgbClr val="1A3782"/>
              </a:solidFill>
              <a:latin typeface="Mont" panose="00000700000000000000" pitchFamily="2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460500" y="0"/>
          <a:ext cx="10083800" cy="680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900"/>
                <a:gridCol w="5041900"/>
              </a:tblGrid>
              <a:tr h="1670712"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Почетные</a:t>
                      </a:r>
                      <a:r>
                        <a:rPr lang="ru-RU" sz="40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работники 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колледжа</a:t>
                      </a:r>
                      <a:endParaRPr lang="ru-RU" sz="4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5747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81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Штрапенина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Клавдия Ивановна, 2006г.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экономических дисциплин.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Капленко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Николай Михайлович, 2007г.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Зам. директора оп УПР.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 descr="C:\Users\work\Desktop\IMG_4552.JPG"/>
          <p:cNvPicPr/>
          <p:nvPr/>
        </p:nvPicPr>
        <p:blipFill>
          <a:blip r:embed="rId3" cstate="print"/>
          <a:srcRect l="6218" t="9834" r="4436" b="24309"/>
          <a:stretch>
            <a:fillRect/>
          </a:stretch>
        </p:blipFill>
        <p:spPr bwMode="auto">
          <a:xfrm>
            <a:off x="7835900" y="1143001"/>
            <a:ext cx="3479800" cy="4202112"/>
          </a:xfrm>
          <a:prstGeom prst="rect">
            <a:avLst/>
          </a:prstGeom>
          <a:noFill/>
        </p:spPr>
      </p:pic>
      <p:pic>
        <p:nvPicPr>
          <p:cNvPr id="15" name="Рисунок 14" descr="C:\Users\work\AppData\Local\Temp\Rar$DIa0.756\Штрапенин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1" y="1079500"/>
            <a:ext cx="3162299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322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16200000">
            <a:off x="322022" y="-322022"/>
            <a:ext cx="2286000" cy="2930044"/>
            <a:chOff x="8189548" y="-18290"/>
            <a:chExt cx="4005072" cy="2930044"/>
          </a:xfrm>
        </p:grpSpPr>
        <p:sp>
          <p:nvSpPr>
            <p:cNvPr id="2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32" y="150100"/>
            <a:ext cx="963168" cy="96316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 rot="5400000">
            <a:off x="10789920" y="5455920"/>
            <a:ext cx="1127760" cy="1676400"/>
            <a:chOff x="8189548" y="-18290"/>
            <a:chExt cx="4005072" cy="2930044"/>
          </a:xfrm>
        </p:grpSpPr>
        <p:sp>
          <p:nvSpPr>
            <p:cNvPr id="8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668001" y="6497099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A3782"/>
                </a:solidFill>
                <a:latin typeface="Mont" panose="00000700000000000000" pitchFamily="2" charset="0"/>
              </a:rPr>
              <a:t>2</a:t>
            </a:r>
            <a:endParaRPr lang="ru-RU" sz="1600" dirty="0">
              <a:solidFill>
                <a:srgbClr val="1A3782"/>
              </a:solidFill>
              <a:latin typeface="Mont" panose="00000700000000000000" pitchFamily="2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168400" y="236599"/>
          <a:ext cx="9728200" cy="663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5900"/>
                <a:gridCol w="4432300"/>
              </a:tblGrid>
              <a:tr h="995301"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Почетные</a:t>
                      </a:r>
                      <a:r>
                        <a:rPr lang="ru-RU" sz="40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работники 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колледжа</a:t>
                      </a:r>
                      <a:endParaRPr lang="ru-RU" sz="4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36241"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32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Скрябина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Ольга Ивановна, 2009г.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экономических дисциплин.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Смогоржевская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Людмила Ивановна, 2009г.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металлургических дисциплин , 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Ревдинский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ф-л.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 descr="C:\Users\work\AppData\Local\Temp\Rar$DIa0.319\Скрябина_ОИ_1.jpg"/>
          <p:cNvPicPr/>
          <p:nvPr/>
        </p:nvPicPr>
        <p:blipFill>
          <a:blip r:embed="rId3" cstate="print"/>
          <a:srcRect l="10823" t="11043" r="24886"/>
          <a:stretch>
            <a:fillRect/>
          </a:stretch>
        </p:blipFill>
        <p:spPr bwMode="auto">
          <a:xfrm>
            <a:off x="1308100" y="1295400"/>
            <a:ext cx="3505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work\Desktop\фото преподав  все\смогоржевская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00" y="1308100"/>
            <a:ext cx="2895599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322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16200000">
            <a:off x="322022" y="-322022"/>
            <a:ext cx="2286000" cy="2930044"/>
            <a:chOff x="8189548" y="-18290"/>
            <a:chExt cx="4005072" cy="2930044"/>
          </a:xfrm>
        </p:grpSpPr>
        <p:sp>
          <p:nvSpPr>
            <p:cNvPr id="2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32" y="150100"/>
            <a:ext cx="963168" cy="96316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 rot="5400000">
            <a:off x="10789920" y="5455920"/>
            <a:ext cx="1127760" cy="1676400"/>
            <a:chOff x="8189548" y="-18290"/>
            <a:chExt cx="4005072" cy="2930044"/>
          </a:xfrm>
        </p:grpSpPr>
        <p:sp>
          <p:nvSpPr>
            <p:cNvPr id="8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668001" y="6497099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A3782"/>
                </a:solidFill>
                <a:latin typeface="Mont" panose="00000700000000000000" pitchFamily="2" charset="0"/>
              </a:rPr>
              <a:t>2</a:t>
            </a:r>
            <a:endParaRPr lang="ru-RU" sz="1600" dirty="0">
              <a:solidFill>
                <a:srgbClr val="1A3782"/>
              </a:solidFill>
              <a:latin typeface="Mont" panose="00000700000000000000" pitchFamily="2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244600" y="187960"/>
          <a:ext cx="9829800" cy="667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300"/>
                <a:gridCol w="5397500"/>
              </a:tblGrid>
              <a:tr h="1032895"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Почетные</a:t>
                      </a:r>
                      <a:r>
                        <a:rPr lang="ru-RU" sz="40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работники 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колледжа</a:t>
                      </a:r>
                      <a:endParaRPr lang="ru-RU" sz="4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74440"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3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Леонид Афанасьевич, 2010г.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Зам. директора по АХЧ.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Сулейманов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Рахимьян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Мухибулович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2012г.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Зам. директора 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2" descr="C:\Users\work\Desktop\IMG_5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1212849"/>
            <a:ext cx="2844800" cy="4267199"/>
          </a:xfrm>
          <a:prstGeom prst="rect">
            <a:avLst/>
          </a:prstGeom>
          <a:noFill/>
        </p:spPr>
      </p:pic>
      <p:pic>
        <p:nvPicPr>
          <p:cNvPr id="14" name="Рисунок 13" descr="C:\Users\work\AppData\Local\Temp\Rar$DIa1.853\Сулейманов_РМ_2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500" y="1308100"/>
            <a:ext cx="30099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322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16200000">
            <a:off x="322022" y="-322022"/>
            <a:ext cx="2286000" cy="2930044"/>
            <a:chOff x="8189548" y="-18290"/>
            <a:chExt cx="4005072" cy="2930044"/>
          </a:xfrm>
        </p:grpSpPr>
        <p:sp>
          <p:nvSpPr>
            <p:cNvPr id="2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32" y="150100"/>
            <a:ext cx="963168" cy="96316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 rot="5400000">
            <a:off x="10789920" y="5455920"/>
            <a:ext cx="1127760" cy="1676400"/>
            <a:chOff x="8189548" y="-18290"/>
            <a:chExt cx="4005072" cy="2930044"/>
          </a:xfrm>
        </p:grpSpPr>
        <p:sp>
          <p:nvSpPr>
            <p:cNvPr id="8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668001" y="6497099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A3782"/>
                </a:solidFill>
                <a:latin typeface="Mont" panose="00000700000000000000" pitchFamily="2" charset="0"/>
              </a:rPr>
              <a:t>2</a:t>
            </a:r>
            <a:endParaRPr lang="ru-RU" sz="1600" dirty="0">
              <a:solidFill>
                <a:srgbClr val="1A3782"/>
              </a:solidFill>
              <a:latin typeface="Mont" panose="00000700000000000000" pitchFamily="2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270000" y="0"/>
          <a:ext cx="10756900" cy="657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674"/>
                <a:gridCol w="5979226"/>
              </a:tblGrid>
              <a:tr h="1016000"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Почетные</a:t>
                      </a:r>
                      <a:r>
                        <a:rPr lang="ru-RU" sz="40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работники 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колледжа</a:t>
                      </a:r>
                      <a:endParaRPr lang="ru-RU" sz="4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73500"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0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Селезнев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 Иванович, 2012г.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горных дисциплин.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Куртова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Юлия Ивановна, 2017г.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электротехнических дисциплин.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work\Desktop\DSC00032.JPG"/>
          <p:cNvPicPr>
            <a:picLocks noChangeAspect="1" noChangeArrowheads="1"/>
          </p:cNvPicPr>
          <p:nvPr/>
        </p:nvPicPr>
        <p:blipFill>
          <a:blip r:embed="rId3" cstate="print"/>
          <a:srcRect l="15003"/>
          <a:stretch>
            <a:fillRect/>
          </a:stretch>
        </p:blipFill>
        <p:spPr bwMode="auto">
          <a:xfrm>
            <a:off x="7835900" y="1308719"/>
            <a:ext cx="4191000" cy="3698255"/>
          </a:xfrm>
          <a:prstGeom prst="rect">
            <a:avLst/>
          </a:prstGeom>
          <a:noFill/>
        </p:spPr>
      </p:pic>
      <p:pic>
        <p:nvPicPr>
          <p:cNvPr id="15" name="Рисунок 14" descr="C:\Users\work\AppData\Local\Temp\Rar$DIa0.061\Селезнев_АИ_3.jpg"/>
          <p:cNvPicPr/>
          <p:nvPr/>
        </p:nvPicPr>
        <p:blipFill>
          <a:blip r:embed="rId4" cstate="print"/>
          <a:srcRect t="13902" r="3257"/>
          <a:stretch>
            <a:fillRect/>
          </a:stretch>
        </p:blipFill>
        <p:spPr bwMode="auto">
          <a:xfrm>
            <a:off x="1612901" y="1384301"/>
            <a:ext cx="36449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322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16200000">
            <a:off x="322022" y="-322022"/>
            <a:ext cx="2286000" cy="2930044"/>
            <a:chOff x="8189548" y="-18290"/>
            <a:chExt cx="4005072" cy="2930044"/>
          </a:xfrm>
        </p:grpSpPr>
        <p:sp>
          <p:nvSpPr>
            <p:cNvPr id="2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32" y="150100"/>
            <a:ext cx="963168" cy="96316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 rot="5400000">
            <a:off x="10789920" y="5455920"/>
            <a:ext cx="1127760" cy="1676400"/>
            <a:chOff x="8189548" y="-18290"/>
            <a:chExt cx="4005072" cy="2930044"/>
          </a:xfrm>
        </p:grpSpPr>
        <p:sp>
          <p:nvSpPr>
            <p:cNvPr id="8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668001" y="6497099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A3782"/>
                </a:solidFill>
                <a:latin typeface="Mont" panose="00000700000000000000" pitchFamily="2" charset="0"/>
              </a:rPr>
              <a:t>2</a:t>
            </a:r>
            <a:endParaRPr lang="ru-RU" sz="1600" dirty="0">
              <a:solidFill>
                <a:srgbClr val="1A3782"/>
              </a:solidFill>
              <a:latin typeface="Mont" panose="00000700000000000000" pitchFamily="2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032000" y="190500"/>
          <a:ext cx="9715500" cy="610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300"/>
                <a:gridCol w="5283200"/>
              </a:tblGrid>
              <a:tr h="1735621"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Почетные</a:t>
                      </a:r>
                      <a:r>
                        <a:rPr lang="ru-RU" sz="40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работники 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колледжа</a:t>
                      </a:r>
                      <a:endParaRPr lang="ru-RU" sz="4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59059"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1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Жарков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Владимир Алексеевич, 2019г.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техникума-колледжа.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Рыбаков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Евгений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Аркадьевич, 2019г.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Директор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колледжа.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955551" y="1868279"/>
            <a:ext cx="3780633" cy="273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work\AppData\Local\Temp\Rar$DIa0.544\Жарков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1" y="1397000"/>
            <a:ext cx="2832100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322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16200000">
            <a:off x="322022" y="-322022"/>
            <a:ext cx="2286000" cy="2930044"/>
            <a:chOff x="8189548" y="-18290"/>
            <a:chExt cx="4005072" cy="2930044"/>
          </a:xfrm>
        </p:grpSpPr>
        <p:sp>
          <p:nvSpPr>
            <p:cNvPr id="2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32" y="150100"/>
            <a:ext cx="963168" cy="96316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 rot="5400000">
            <a:off x="10789920" y="5455920"/>
            <a:ext cx="1127760" cy="1676400"/>
            <a:chOff x="8189548" y="-18290"/>
            <a:chExt cx="4005072" cy="2930044"/>
          </a:xfrm>
        </p:grpSpPr>
        <p:sp>
          <p:nvSpPr>
            <p:cNvPr id="8" name="Прямоугольный треугольник 14"/>
            <p:cNvSpPr/>
            <p:nvPr/>
          </p:nvSpPr>
          <p:spPr>
            <a:xfrm rot="10800000">
              <a:off x="8189548" y="-18288"/>
              <a:ext cx="4002452" cy="2930042"/>
            </a:xfrm>
            <a:custGeom>
              <a:avLst/>
              <a:gdLst>
                <a:gd name="connsiteX0" fmla="*/ 0 w 4379976"/>
                <a:gd name="connsiteY0" fmla="*/ 4578236 h 4578236"/>
                <a:gd name="connsiteX1" fmla="*/ 0 w 4379976"/>
                <a:gd name="connsiteY1" fmla="*/ 0 h 4578236"/>
                <a:gd name="connsiteX2" fmla="*/ 4379976 w 4379976"/>
                <a:gd name="connsiteY2" fmla="*/ 4578236 h 4578236"/>
                <a:gd name="connsiteX3" fmla="*/ 0 w 4379976"/>
                <a:gd name="connsiteY3" fmla="*/ 4578236 h 4578236"/>
                <a:gd name="connsiteX0" fmla="*/ 0 w 4901184"/>
                <a:gd name="connsiteY0" fmla="*/ 4578236 h 4587380"/>
                <a:gd name="connsiteX1" fmla="*/ 0 w 4901184"/>
                <a:gd name="connsiteY1" fmla="*/ 0 h 4587380"/>
                <a:gd name="connsiteX2" fmla="*/ 4901184 w 4901184"/>
                <a:gd name="connsiteY2" fmla="*/ 4587380 h 4587380"/>
                <a:gd name="connsiteX3" fmla="*/ 0 w 4901184"/>
                <a:gd name="connsiteY3" fmla="*/ 4578236 h 4587380"/>
                <a:gd name="connsiteX0" fmla="*/ 0 w 4882896"/>
                <a:gd name="connsiteY0" fmla="*/ 4578236 h 4578236"/>
                <a:gd name="connsiteX1" fmla="*/ 0 w 4882896"/>
                <a:gd name="connsiteY1" fmla="*/ 0 h 4578236"/>
                <a:gd name="connsiteX2" fmla="*/ 4882896 w 4882896"/>
                <a:gd name="connsiteY2" fmla="*/ 4569092 h 4578236"/>
                <a:gd name="connsiteX3" fmla="*/ 0 w 4882896"/>
                <a:gd name="connsiteY3" fmla="*/ 4578236 h 4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2896" h="4578236">
                  <a:moveTo>
                    <a:pt x="0" y="4578236"/>
                  </a:moveTo>
                  <a:lnTo>
                    <a:pt x="0" y="0"/>
                  </a:lnTo>
                  <a:lnTo>
                    <a:pt x="4882896" y="4569092"/>
                  </a:lnTo>
                  <a:lnTo>
                    <a:pt x="0" y="4578236"/>
                  </a:lnTo>
                  <a:close/>
                </a:path>
              </a:pathLst>
            </a:custGeom>
            <a:solidFill>
              <a:srgbClr val="1A3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15"/>
            <p:cNvSpPr/>
            <p:nvPr/>
          </p:nvSpPr>
          <p:spPr>
            <a:xfrm rot="10800000">
              <a:off x="8901595" y="-18288"/>
              <a:ext cx="3290405" cy="2428622"/>
            </a:xfrm>
            <a:custGeom>
              <a:avLst/>
              <a:gdLst>
                <a:gd name="connsiteX0" fmla="*/ 0 w 3675888"/>
                <a:gd name="connsiteY0" fmla="*/ 3529584 h 3529584"/>
                <a:gd name="connsiteX1" fmla="*/ 0 w 3675888"/>
                <a:gd name="connsiteY1" fmla="*/ 0 h 3529584"/>
                <a:gd name="connsiteX2" fmla="*/ 3675888 w 3675888"/>
                <a:gd name="connsiteY2" fmla="*/ 3529584 h 3529584"/>
                <a:gd name="connsiteX3" fmla="*/ 0 w 3675888"/>
                <a:gd name="connsiteY3" fmla="*/ 3529584 h 3529584"/>
                <a:gd name="connsiteX0" fmla="*/ 0 w 3675888"/>
                <a:gd name="connsiteY0" fmla="*/ 3794760 h 3794760"/>
                <a:gd name="connsiteX1" fmla="*/ 0 w 3675888"/>
                <a:gd name="connsiteY1" fmla="*/ 0 h 3794760"/>
                <a:gd name="connsiteX2" fmla="*/ 3675888 w 3675888"/>
                <a:gd name="connsiteY2" fmla="*/ 3794760 h 3794760"/>
                <a:gd name="connsiteX3" fmla="*/ 0 w 3675888"/>
                <a:gd name="connsiteY3" fmla="*/ 3794760 h 3794760"/>
                <a:gd name="connsiteX0" fmla="*/ 0 w 4261104"/>
                <a:gd name="connsiteY0" fmla="*/ 3794760 h 3794760"/>
                <a:gd name="connsiteX1" fmla="*/ 0 w 4261104"/>
                <a:gd name="connsiteY1" fmla="*/ 0 h 3794760"/>
                <a:gd name="connsiteX2" fmla="*/ 4261104 w 4261104"/>
                <a:gd name="connsiteY2" fmla="*/ 3776472 h 3794760"/>
                <a:gd name="connsiteX3" fmla="*/ 0 w 4261104"/>
                <a:gd name="connsiteY3" fmla="*/ 3794760 h 3794760"/>
                <a:gd name="connsiteX0" fmla="*/ 0 w 4096512"/>
                <a:gd name="connsiteY0" fmla="*/ 3794760 h 3794760"/>
                <a:gd name="connsiteX1" fmla="*/ 0 w 4096512"/>
                <a:gd name="connsiteY1" fmla="*/ 0 h 3794760"/>
                <a:gd name="connsiteX2" fmla="*/ 4096512 w 4096512"/>
                <a:gd name="connsiteY2" fmla="*/ 3776472 h 3794760"/>
                <a:gd name="connsiteX3" fmla="*/ 0 w 4096512"/>
                <a:gd name="connsiteY3" fmla="*/ 3794760 h 3794760"/>
                <a:gd name="connsiteX0" fmla="*/ 0 w 4023360"/>
                <a:gd name="connsiteY0" fmla="*/ 3794760 h 3794760"/>
                <a:gd name="connsiteX1" fmla="*/ 0 w 4023360"/>
                <a:gd name="connsiteY1" fmla="*/ 0 h 3794760"/>
                <a:gd name="connsiteX2" fmla="*/ 4023360 w 4023360"/>
                <a:gd name="connsiteY2" fmla="*/ 3785616 h 3794760"/>
                <a:gd name="connsiteX3" fmla="*/ 0 w 4023360"/>
                <a:gd name="connsiteY3" fmla="*/ 3794760 h 3794760"/>
                <a:gd name="connsiteX0" fmla="*/ 0 w 4014216"/>
                <a:gd name="connsiteY0" fmla="*/ 3794760 h 3794760"/>
                <a:gd name="connsiteX1" fmla="*/ 0 w 4014216"/>
                <a:gd name="connsiteY1" fmla="*/ 0 h 3794760"/>
                <a:gd name="connsiteX2" fmla="*/ 4014216 w 4014216"/>
                <a:gd name="connsiteY2" fmla="*/ 3794760 h 3794760"/>
                <a:gd name="connsiteX3" fmla="*/ 0 w 4014216"/>
                <a:gd name="connsiteY3" fmla="*/ 3794760 h 379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4216" h="3794760">
                  <a:moveTo>
                    <a:pt x="0" y="3794760"/>
                  </a:moveTo>
                  <a:lnTo>
                    <a:pt x="0" y="0"/>
                  </a:lnTo>
                  <a:lnTo>
                    <a:pt x="4014216" y="3794760"/>
                  </a:lnTo>
                  <a:lnTo>
                    <a:pt x="0" y="3794760"/>
                  </a:lnTo>
                  <a:close/>
                </a:path>
              </a:pathLst>
            </a:custGeom>
            <a:solidFill>
              <a:srgbClr val="EF9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16"/>
            <p:cNvSpPr/>
            <p:nvPr/>
          </p:nvSpPr>
          <p:spPr>
            <a:xfrm rot="10800000">
              <a:off x="9631252" y="-18290"/>
              <a:ext cx="2563368" cy="1831708"/>
            </a:xfrm>
            <a:custGeom>
              <a:avLst/>
              <a:gdLst>
                <a:gd name="connsiteX0" fmla="*/ 0 w 3246120"/>
                <a:gd name="connsiteY0" fmla="*/ 2606040 h 2606040"/>
                <a:gd name="connsiteX1" fmla="*/ 0 w 3246120"/>
                <a:gd name="connsiteY1" fmla="*/ 0 h 2606040"/>
                <a:gd name="connsiteX2" fmla="*/ 3246120 w 3246120"/>
                <a:gd name="connsiteY2" fmla="*/ 2606040 h 2606040"/>
                <a:gd name="connsiteX3" fmla="*/ 0 w 3246120"/>
                <a:gd name="connsiteY3" fmla="*/ 2606040 h 2606040"/>
                <a:gd name="connsiteX0" fmla="*/ 0 w 3246120"/>
                <a:gd name="connsiteY0" fmla="*/ 2834640 h 2834640"/>
                <a:gd name="connsiteX1" fmla="*/ 9144 w 3246120"/>
                <a:gd name="connsiteY1" fmla="*/ 0 h 2834640"/>
                <a:gd name="connsiteX2" fmla="*/ 3246120 w 3246120"/>
                <a:gd name="connsiteY2" fmla="*/ 2834640 h 2834640"/>
                <a:gd name="connsiteX3" fmla="*/ 0 w 3246120"/>
                <a:gd name="connsiteY3" fmla="*/ 2834640 h 2834640"/>
                <a:gd name="connsiteX0" fmla="*/ 9144 w 3255264"/>
                <a:gd name="connsiteY0" fmla="*/ 2862072 h 2862072"/>
                <a:gd name="connsiteX1" fmla="*/ 0 w 3255264"/>
                <a:gd name="connsiteY1" fmla="*/ 0 h 2862072"/>
                <a:gd name="connsiteX2" fmla="*/ 3255264 w 3255264"/>
                <a:gd name="connsiteY2" fmla="*/ 2862072 h 2862072"/>
                <a:gd name="connsiteX3" fmla="*/ 9144 w 3255264"/>
                <a:gd name="connsiteY3" fmla="*/ 2862072 h 2862072"/>
                <a:gd name="connsiteX0" fmla="*/ 9144 w 3127248"/>
                <a:gd name="connsiteY0" fmla="*/ 2862072 h 2862072"/>
                <a:gd name="connsiteX1" fmla="*/ 0 w 3127248"/>
                <a:gd name="connsiteY1" fmla="*/ 0 h 2862072"/>
                <a:gd name="connsiteX2" fmla="*/ 3127248 w 3127248"/>
                <a:gd name="connsiteY2" fmla="*/ 2862072 h 2862072"/>
                <a:gd name="connsiteX3" fmla="*/ 9144 w 3127248"/>
                <a:gd name="connsiteY3" fmla="*/ 2862072 h 28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248" h="2862072">
                  <a:moveTo>
                    <a:pt x="9144" y="2862072"/>
                  </a:moveTo>
                  <a:lnTo>
                    <a:pt x="0" y="0"/>
                  </a:lnTo>
                  <a:lnTo>
                    <a:pt x="3127248" y="2862072"/>
                  </a:lnTo>
                  <a:lnTo>
                    <a:pt x="9144" y="2862072"/>
                  </a:lnTo>
                  <a:close/>
                </a:path>
              </a:pathLst>
            </a:custGeom>
            <a:solidFill>
              <a:srgbClr val="F8C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668001" y="6497099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A3782"/>
                </a:solidFill>
                <a:latin typeface="Mont" panose="00000700000000000000" pitchFamily="2" charset="0"/>
              </a:rPr>
              <a:t>2</a:t>
            </a:r>
            <a:endParaRPr lang="ru-RU" sz="1600" dirty="0">
              <a:solidFill>
                <a:srgbClr val="1A3782"/>
              </a:solidFill>
              <a:latin typeface="Mont" panose="00000700000000000000" pitchFamily="2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168400" y="719666"/>
          <a:ext cx="106934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3400"/>
              </a:tblGrid>
              <a:tr h="536363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Спасибо за внимание!</a:t>
                      </a:r>
                    </a:p>
                    <a:p>
                      <a:pPr algn="ctr"/>
                      <a:endParaRPr lang="ru-RU" sz="3600" i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sz="36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Хорошего дня!</a:t>
                      </a:r>
                    </a:p>
                    <a:p>
                      <a:pPr algn="ctr">
                        <a:buFont typeface="Wingdings 2" pitchFamily="18" charset="2"/>
                        <a:buNone/>
                      </a:pPr>
                      <a:endParaRPr lang="ru-RU" sz="3600" i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sz="36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 уважением,  администратор </a:t>
                      </a: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sz="3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культурно-досугового</a:t>
                      </a:r>
                      <a:r>
                        <a:rPr lang="ru-RU" sz="36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отдела </a:t>
                      </a: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sz="36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А.Е. Осокин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3226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194</Words>
  <Application>Microsoft Office PowerPoint</Application>
  <PresentationFormat>Произвольный</PresentationFormat>
  <Paragraphs>101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work</cp:lastModifiedBy>
  <cp:revision>24</cp:revision>
  <dcterms:created xsi:type="dcterms:W3CDTF">2021-12-09T13:13:45Z</dcterms:created>
  <dcterms:modified xsi:type="dcterms:W3CDTF">2023-04-19T11:32:43Z</dcterms:modified>
</cp:coreProperties>
</file>