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78" r:id="rId2"/>
    <p:sldId id="259" r:id="rId3"/>
    <p:sldId id="263" r:id="rId4"/>
    <p:sldId id="265" r:id="rId5"/>
    <p:sldId id="260" r:id="rId6"/>
    <p:sldId id="262" r:id="rId7"/>
    <p:sldId id="261" r:id="rId8"/>
    <p:sldId id="276" r:id="rId9"/>
    <p:sldId id="267" r:id="rId10"/>
    <p:sldId id="268" r:id="rId11"/>
    <p:sldId id="274" r:id="rId12"/>
    <p:sldId id="272" r:id="rId13"/>
    <p:sldId id="271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3896" autoAdjust="0"/>
  </p:normalViewPr>
  <p:slideViewPr>
    <p:cSldViewPr>
      <p:cViewPr varScale="1">
        <p:scale>
          <a:sx n="80" d="100"/>
          <a:sy n="80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71190-4EB4-4E67-9E7B-F47DA03C7BB5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CCFEF-9F82-41C0-8E50-0694D74892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CCFEF-9F82-41C0-8E50-0694D74892AB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3214686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work\Desktop\для  оформл. надя исходники\1980 сквер техник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857760"/>
            <a:ext cx="2428892" cy="1766089"/>
          </a:xfrm>
          <a:prstGeom prst="rect">
            <a:avLst/>
          </a:prstGeom>
          <a:noFill/>
        </p:spPr>
      </p:pic>
      <p:pic>
        <p:nvPicPr>
          <p:cNvPr id="7" name="Рисунок 6" descr="C:\Users\work\AppData\Local\Temp\Rar$DIa0.817\7f2582ac-d048-40c3-9f3b-9090f9be5422-1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786322"/>
            <a:ext cx="271464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ork\AppData\Local\Temp\Rar$DIa0.895\2022-04-21 11-18-49 tl94qfabcryuvozm15.webp (1024×634) - Google Chr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857760"/>
            <a:ext cx="307183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214290"/>
          <a:ext cx="8429685" cy="4441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9"/>
                <a:gridCol w="4572032"/>
                <a:gridCol w="2000264"/>
              </a:tblGrid>
              <a:tr h="5146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856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Преподаватели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сотрудники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42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Свердловского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горно-металлургического техникума  им. И.И. Ползунова  и 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Уральского государственного колледжа  им. И.И. Ползунова,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награжденные Правительственными наградами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педагогический труд</a:t>
                      </a:r>
                      <a:endParaRPr lang="ru-RU" sz="1800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C:\Users\work\Desktop\Все о музее\скан ордена труд красн знамени.jpg"/>
          <p:cNvPicPr/>
          <p:nvPr/>
        </p:nvPicPr>
        <p:blipFill>
          <a:blip r:embed="rId5" cstate="print"/>
          <a:srcRect l="18921" t="35242" r="57028" b="4405"/>
          <a:stretch>
            <a:fillRect/>
          </a:stretch>
        </p:blipFill>
        <p:spPr bwMode="auto">
          <a:xfrm>
            <a:off x="500034" y="285728"/>
            <a:ext cx="16430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work\AppData\Local\Temp\Rar$DIa0.104\Герб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14290"/>
            <a:ext cx="1547005" cy="220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9"/>
          <a:ext cx="8215371" cy="5639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109571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767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Капленко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Николай Михайлович,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зам. директора по УПР, преподаватель  экономических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Филатов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Петр Дмитриевич, директор техникума с 1972-1987гг.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техникума-1945г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Жарков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Владимир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Алексеевич,  директор  техникума-колледжа с 1978-2003гг.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техникума-1960г.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7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« За трудовое отличие» и « За доблестный труд  в честь 100-летия В.И. Ленина»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« За трудовое отличие» и « За доблестный труд  в честь 100-летия В.И. Ленина» и др.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Медаль: « За трудовое отличие», орденами « За заслуги  перед государством» и « За заслуги  перед Отечеством 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степени»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work\Desktop\Филат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46452"/>
            <a:ext cx="2091803" cy="2876402"/>
          </a:xfrm>
          <a:prstGeom prst="rect">
            <a:avLst/>
          </a:prstGeom>
          <a:noFill/>
        </p:spPr>
      </p:pic>
      <p:pic>
        <p:nvPicPr>
          <p:cNvPr id="2051" name="Picture 3" descr="C:\Users\work\Desktop\Жарк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9356" y="472009"/>
            <a:ext cx="2105981" cy="2814116"/>
          </a:xfrm>
          <a:prstGeom prst="rect">
            <a:avLst/>
          </a:prstGeom>
          <a:noFill/>
        </p:spPr>
      </p:pic>
      <p:pic>
        <p:nvPicPr>
          <p:cNvPr id="8" name="Рисунок 7" descr="C:\Users\work\Desktop\капленко наград.jpg"/>
          <p:cNvPicPr/>
          <p:nvPr/>
        </p:nvPicPr>
        <p:blipFill>
          <a:blip r:embed="rId5" cstate="print"/>
          <a:srcRect l="63495" t="19384" r="7483" b="22467"/>
          <a:stretch>
            <a:fillRect/>
          </a:stretch>
        </p:blipFill>
        <p:spPr bwMode="auto">
          <a:xfrm>
            <a:off x="928662" y="428604"/>
            <a:ext cx="2081215" cy="287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9"/>
          <a:ext cx="8215371" cy="629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4000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272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Александр Борисович,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зав. ЭТО, преподаватель электротехнических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Закаменных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Вера Ильинична, преподаватель металлургических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Сулейманов 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Рахим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Михайлович,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зав. ХИМО, преподаватель химических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 За доблестный труд в ВОВ» 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 За доблестный труд в ВОВ» 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«Дружбы народов»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work\Desktop\сулейм наград.jpg"/>
          <p:cNvPicPr>
            <a:picLocks noChangeAspect="1" noChangeArrowheads="1"/>
          </p:cNvPicPr>
          <p:nvPr/>
        </p:nvPicPr>
        <p:blipFill>
          <a:blip r:embed="rId2" cstate="print"/>
          <a:srcRect l="45312" t="39255" r="25000" b="1649"/>
          <a:stretch>
            <a:fillRect/>
          </a:stretch>
        </p:blipFill>
        <p:spPr bwMode="auto">
          <a:xfrm>
            <a:off x="6429388" y="642918"/>
            <a:ext cx="2073001" cy="3000396"/>
          </a:xfrm>
          <a:prstGeom prst="rect">
            <a:avLst/>
          </a:prstGeom>
          <a:noFill/>
        </p:spPr>
      </p:pic>
      <p:pic>
        <p:nvPicPr>
          <p:cNvPr id="2" name="Picture 2" descr="C:\Users\work\Desktop\закаменных наград.jpg"/>
          <p:cNvPicPr>
            <a:picLocks noChangeAspect="1" noChangeArrowheads="1"/>
          </p:cNvPicPr>
          <p:nvPr/>
        </p:nvPicPr>
        <p:blipFill>
          <a:blip r:embed="rId3" cstate="print"/>
          <a:srcRect l="33594" t="30659" r="32812" b="2724"/>
          <a:stretch>
            <a:fillRect/>
          </a:stretch>
        </p:blipFill>
        <p:spPr bwMode="auto">
          <a:xfrm>
            <a:off x="3571868" y="571480"/>
            <a:ext cx="2130466" cy="3071834"/>
          </a:xfrm>
          <a:prstGeom prst="rect">
            <a:avLst/>
          </a:prstGeom>
          <a:noFill/>
        </p:spPr>
      </p:pic>
      <p:pic>
        <p:nvPicPr>
          <p:cNvPr id="6" name="Рисунок 5" descr="C:\Users\work\Desktop\юбил 175 лет\ФОТО альбом ВСЕХ  Выпус. груп.  09.03.23\1976-1980   36 шт- 06.02\1978 ЭА-411-1 ланск.jpg"/>
          <p:cNvPicPr/>
          <p:nvPr/>
        </p:nvPicPr>
        <p:blipFill>
          <a:blip r:embed="rId4"/>
          <a:srcRect l="29720" t="2471" r="61836" b="82295"/>
          <a:stretch>
            <a:fillRect/>
          </a:stretch>
        </p:blipFill>
        <p:spPr bwMode="auto">
          <a:xfrm>
            <a:off x="714348" y="571480"/>
            <a:ext cx="22145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71414"/>
          <a:ext cx="8215371" cy="666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473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Попов 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Гервасий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Николаевич,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 1958г. директор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Исовского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геолого-разведывательного техникума,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 1964- работа в СГМТ,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 химии, старший методист техникума.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Чернышев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 Федорович, преподаватель электротехнических дисциплин.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 техникума- 1958г. и 1962г.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Рыбаков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Евгений Аркадьевич, директор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колледжа с 2003-2018гг., преподаватель  электротехнических дисциплин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3429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Медали</a:t>
                      </a:r>
                      <a:r>
                        <a:rPr kumimoji="0" lang="ru-RU" sz="1400" b="1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«За победу над Германией»</a:t>
                      </a:r>
                      <a:r>
                        <a:rPr kumimoji="0" lang="ru-RU" sz="1400" b="1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,  </a:t>
                      </a:r>
                      <a:r>
                        <a:rPr kumimoji="0"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«За победу над Японией»  и </a:t>
                      </a:r>
                      <a:r>
                        <a:rPr kumimoji="0" lang="ru-RU" sz="1400" b="1" i="0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« За трудовую доблесть», «За добросовестный труд  в ознаменование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100-летия  В.И. Ленина»,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 Почетный ветеран  Свердловской областной организации ГМПР»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Ордена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 За заслуги перед Отечеством» 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II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C:\Users\work\Desktop\1969-ХИМ-а.jpg"/>
          <p:cNvPicPr/>
          <p:nvPr/>
        </p:nvPicPr>
        <p:blipFill>
          <a:blip r:embed="rId2"/>
          <a:srcRect l="41283" t="6091" r="49245" b="75495"/>
          <a:stretch>
            <a:fillRect/>
          </a:stretch>
        </p:blipFill>
        <p:spPr bwMode="auto">
          <a:xfrm>
            <a:off x="785786" y="142852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work\Desktop\чернышев наград.jpg"/>
          <p:cNvPicPr>
            <a:picLocks noChangeAspect="1" noChangeArrowheads="1"/>
          </p:cNvPicPr>
          <p:nvPr/>
        </p:nvPicPr>
        <p:blipFill>
          <a:blip r:embed="rId3" cstate="print"/>
          <a:srcRect l="30907" t="30657" r="35675" b="2247"/>
          <a:stretch>
            <a:fillRect/>
          </a:stretch>
        </p:blipFill>
        <p:spPr bwMode="auto">
          <a:xfrm>
            <a:off x="3643306" y="214290"/>
            <a:ext cx="1954253" cy="2853210"/>
          </a:xfrm>
          <a:prstGeom prst="rect">
            <a:avLst/>
          </a:prstGeom>
          <a:noFill/>
        </p:spPr>
      </p:pic>
      <p:pic>
        <p:nvPicPr>
          <p:cNvPr id="8" name="Picture 3" descr="C:\Users\work\Desktop\рыбак наград.jpg"/>
          <p:cNvPicPr>
            <a:picLocks noChangeAspect="1" noChangeArrowheads="1"/>
          </p:cNvPicPr>
          <p:nvPr/>
        </p:nvPicPr>
        <p:blipFill>
          <a:blip r:embed="rId4" cstate="print"/>
          <a:srcRect l="43750" t="30660" r="22656" b="1649"/>
          <a:stretch>
            <a:fillRect/>
          </a:stretch>
        </p:blipFill>
        <p:spPr bwMode="auto">
          <a:xfrm>
            <a:off x="6286512" y="214290"/>
            <a:ext cx="1950371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9"/>
          <a:ext cx="8215371" cy="557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2928957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  фото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  фото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3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Карабанов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Андрей Акимович, слесарь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Крупина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Анна Александровна,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библиотекой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Чурсина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Наталья Михайловна, заведующая общежитием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795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 За трудовую доблесть».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«За трудовое отличие» 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 За доблестный труд в ВОВ».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«За трудовое отличие».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C:\Users\work\Desktop\крупина наград.jpg"/>
          <p:cNvPicPr>
            <a:picLocks noChangeAspect="1" noChangeArrowheads="1"/>
          </p:cNvPicPr>
          <p:nvPr/>
        </p:nvPicPr>
        <p:blipFill>
          <a:blip r:embed="rId2" cstate="print"/>
          <a:srcRect l="44129" t="14543" r="30469" b="26362"/>
          <a:stretch>
            <a:fillRect/>
          </a:stretch>
        </p:blipFill>
        <p:spPr bwMode="auto">
          <a:xfrm>
            <a:off x="3929058" y="258352"/>
            <a:ext cx="1705420" cy="288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Хорошего дня!</a:t>
            </a:r>
          </a:p>
          <a:p>
            <a:pPr algn="ctr">
              <a:buFont typeface="Wingdings 2" pitchFamily="18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С уважением,  администратор </a:t>
            </a:r>
          </a:p>
          <a:p>
            <a:pPr algn="ctr">
              <a:buFont typeface="Wingdings 2" pitchFamily="18" charset="2"/>
              <a:buNone/>
            </a:pP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культурно-досугового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отдела </a:t>
            </a:r>
          </a:p>
          <a:p>
            <a:pPr algn="ctr">
              <a:buFont typeface="Wingdings 2" pitchFamily="18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А.Е. Осокин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9"/>
          <a:ext cx="8429685" cy="5847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95"/>
                <a:gridCol w="2809895"/>
                <a:gridCol w="2809895"/>
              </a:tblGrid>
              <a:tr h="35004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84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Сивков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Виктор Михайлович,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директор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техникума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1935 по 1972 гг.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Воинков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  Семенович,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зам директора по учебной работе.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 техникума-1932.г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Белявский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Борис Сергеевич, преподаватель физической химии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0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  «Трудового Красного Знамени»,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 « За доблестный труд в ВОВ»,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 ордена « Знак Почета» и др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Почета», медалями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отвагу» и « За Победу над Германией», орденом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 Отечественной войны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   «Трудового Красного Знамени» и др.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2" descr="C:\Users\work\Desktop\сивков  наград.jpg"/>
          <p:cNvPicPr>
            <a:picLocks noChangeAspect="1" noChangeArrowheads="1"/>
          </p:cNvPicPr>
          <p:nvPr/>
        </p:nvPicPr>
        <p:blipFill>
          <a:blip r:embed="rId2" cstate="print"/>
          <a:srcRect l="53125" t="19915" r="20312" b="20990"/>
          <a:stretch>
            <a:fillRect/>
          </a:stretch>
        </p:blipFill>
        <p:spPr bwMode="auto">
          <a:xfrm>
            <a:off x="928662" y="357166"/>
            <a:ext cx="2071702" cy="3351283"/>
          </a:xfrm>
          <a:prstGeom prst="rect">
            <a:avLst/>
          </a:prstGeom>
          <a:noFill/>
        </p:spPr>
      </p:pic>
      <p:pic>
        <p:nvPicPr>
          <p:cNvPr id="6" name="Рисунок 5" descr="C:\Users\work\Desktop\воинков наград.jpg"/>
          <p:cNvPicPr/>
          <p:nvPr/>
        </p:nvPicPr>
        <p:blipFill>
          <a:blip r:embed="rId3" cstate="print"/>
          <a:srcRect l="42170" t="18943" r="28808" b="24670"/>
          <a:stretch>
            <a:fillRect/>
          </a:stretch>
        </p:blipFill>
        <p:spPr bwMode="auto">
          <a:xfrm>
            <a:off x="3500430" y="357166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юбил 175 лет\ФОТО альбом ВСЕХ  Выпус. груп.  09.03.23\1956-1960-21 шт.-06.02\1957-ХИМ.jpg"/>
          <p:cNvPicPr/>
          <p:nvPr/>
        </p:nvPicPr>
        <p:blipFill>
          <a:blip r:embed="rId4"/>
          <a:srcRect l="8106" t="36090" r="83718" b="48544"/>
          <a:stretch>
            <a:fillRect/>
          </a:stretch>
        </p:blipFill>
        <p:spPr bwMode="auto">
          <a:xfrm>
            <a:off x="6286512" y="500042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8"/>
          <a:ext cx="8215371" cy="535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5004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91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Бельфорт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Анна Георгиевна, преподаватель математики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Горячева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Ксения Дмитриевна, преподаватель математики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Ермолаев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Андрей Александрович,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зав. ГО, преподаватель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горных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82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Почета»и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work\Desktop\ермолаев наград.jpg"/>
          <p:cNvPicPr>
            <a:picLocks noChangeAspect="1" noChangeArrowheads="1"/>
          </p:cNvPicPr>
          <p:nvPr/>
        </p:nvPicPr>
        <p:blipFill>
          <a:blip r:embed="rId2"/>
          <a:srcRect l="42969" t="49424" r="32812" b="6523"/>
          <a:stretch>
            <a:fillRect/>
          </a:stretch>
        </p:blipFill>
        <p:spPr bwMode="auto">
          <a:xfrm>
            <a:off x="6215074" y="571480"/>
            <a:ext cx="2214578" cy="2928958"/>
          </a:xfrm>
          <a:prstGeom prst="rect">
            <a:avLst/>
          </a:prstGeom>
          <a:noFill/>
        </p:spPr>
      </p:pic>
      <p:pic>
        <p:nvPicPr>
          <p:cNvPr id="4" name="Рисунок 3" descr="C:\Users\work\Desktop\горячева гаград.jpg"/>
          <p:cNvPicPr/>
          <p:nvPr/>
        </p:nvPicPr>
        <p:blipFill>
          <a:blip r:embed="rId3" cstate="print"/>
          <a:srcRect l="56280" t="21145" r="18226" b="27974"/>
          <a:stretch>
            <a:fillRect/>
          </a:stretch>
        </p:blipFill>
        <p:spPr bwMode="auto">
          <a:xfrm>
            <a:off x="3500430" y="500042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бельфорт град.jpg"/>
          <p:cNvPicPr/>
          <p:nvPr/>
        </p:nvPicPr>
        <p:blipFill>
          <a:blip r:embed="rId4" cstate="print"/>
          <a:srcRect l="46980" t="18943" r="26724" b="21366"/>
          <a:stretch>
            <a:fillRect/>
          </a:stretch>
        </p:blipFill>
        <p:spPr bwMode="auto">
          <a:xfrm>
            <a:off x="1000100" y="571480"/>
            <a:ext cx="192882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8"/>
          <a:ext cx="8215371" cy="518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2147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811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Ильин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Владимир Яковлевич,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эаведующий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ЭТО,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зам. директора,  преподаватель технической механики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Илюхин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Александр Иванович, преподаватель горной механики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Коркодинова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Феоктиста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Михайловна, преподаватель истории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86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 и др.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Почета» и др.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C:\Users\work\Desktop\коркодинолва-гаград.jpg"/>
          <p:cNvPicPr>
            <a:picLocks noChangeAspect="1" noChangeArrowheads="1"/>
          </p:cNvPicPr>
          <p:nvPr/>
        </p:nvPicPr>
        <p:blipFill>
          <a:blip r:embed="rId2" cstate="print"/>
          <a:srcRect l="37500" t="16692" r="39062" b="27436"/>
          <a:stretch>
            <a:fillRect/>
          </a:stretch>
        </p:blipFill>
        <p:spPr bwMode="auto">
          <a:xfrm>
            <a:off x="6429388" y="357166"/>
            <a:ext cx="1714512" cy="2971821"/>
          </a:xfrm>
          <a:prstGeom prst="rect">
            <a:avLst/>
          </a:prstGeom>
          <a:noFill/>
        </p:spPr>
      </p:pic>
      <p:pic>
        <p:nvPicPr>
          <p:cNvPr id="2052" name="Picture 4" descr="C:\Users\work\Desktop\ильин  наград.jpg"/>
          <p:cNvPicPr>
            <a:picLocks noChangeAspect="1" noChangeArrowheads="1"/>
          </p:cNvPicPr>
          <p:nvPr/>
        </p:nvPicPr>
        <p:blipFill>
          <a:blip r:embed="rId3" cstate="print"/>
          <a:srcRect l="59375" t="19915" r="14062" b="24712"/>
          <a:stretch>
            <a:fillRect/>
          </a:stretch>
        </p:blipFill>
        <p:spPr bwMode="auto">
          <a:xfrm>
            <a:off x="857224" y="285728"/>
            <a:ext cx="2071702" cy="3140182"/>
          </a:xfrm>
          <a:prstGeom prst="rect">
            <a:avLst/>
          </a:prstGeom>
          <a:noFill/>
        </p:spPr>
      </p:pic>
      <p:pic>
        <p:nvPicPr>
          <p:cNvPr id="6" name="Рисунок 5" descr="C:\Users\work\Desktop\илюхин наград.jpg"/>
          <p:cNvPicPr/>
          <p:nvPr/>
        </p:nvPicPr>
        <p:blipFill>
          <a:blip r:embed="rId4"/>
          <a:srcRect l="38322" t="42291" r="41315" b="15859"/>
          <a:stretch>
            <a:fillRect/>
          </a:stretch>
        </p:blipFill>
        <p:spPr bwMode="auto">
          <a:xfrm>
            <a:off x="3571868" y="285728"/>
            <a:ext cx="205740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285728"/>
          <a:ext cx="8215371" cy="5376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29289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811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Липкина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Анна Яковлевна, преподаватель истории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Шерман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Эсфирь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Захаровна, преподаватель литературы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Карпов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Александр Васильевич, преподаватель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34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 « За доблестный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труд в ВОВ» и др.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 За трудовую доблесть»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 др.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work\Desktop\липкина наград.jpg"/>
          <p:cNvPicPr/>
          <p:nvPr/>
        </p:nvPicPr>
        <p:blipFill>
          <a:blip r:embed="rId2" cstate="print"/>
          <a:srcRect l="37199" t="17841" r="36184" b="22027"/>
          <a:stretch>
            <a:fillRect/>
          </a:stretch>
        </p:blipFill>
        <p:spPr bwMode="auto">
          <a:xfrm>
            <a:off x="1000100" y="428604"/>
            <a:ext cx="15811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work\Desktop\шерман наград.jpg"/>
          <p:cNvPicPr>
            <a:picLocks noChangeAspect="1" noChangeArrowheads="1"/>
          </p:cNvPicPr>
          <p:nvPr/>
        </p:nvPicPr>
        <p:blipFill>
          <a:blip r:embed="rId3" cstate="print"/>
          <a:srcRect l="34375" t="22064" r="37500" b="27436"/>
          <a:stretch>
            <a:fillRect/>
          </a:stretch>
        </p:blipFill>
        <p:spPr bwMode="auto">
          <a:xfrm>
            <a:off x="3714744" y="428604"/>
            <a:ext cx="2071702" cy="2704721"/>
          </a:xfrm>
          <a:prstGeom prst="rect">
            <a:avLst/>
          </a:prstGeom>
          <a:noFill/>
        </p:spPr>
      </p:pic>
      <p:pic>
        <p:nvPicPr>
          <p:cNvPr id="6" name="Рисунок 5" descr="C:\Users\work\Desktop\юбил 175 лет\ФОТО альбом ВСЕХ  Выпус. груп.  09.03.23\1951-1955- 14шт - 06.02\1948-1952 105 вып геологи.jpg"/>
          <p:cNvPicPr/>
          <p:nvPr/>
        </p:nvPicPr>
        <p:blipFill>
          <a:blip r:embed="rId4"/>
          <a:srcRect l="23230" t="33995" r="68909" b="48016"/>
          <a:stretch>
            <a:fillRect/>
          </a:stretch>
        </p:blipFill>
        <p:spPr bwMode="auto">
          <a:xfrm>
            <a:off x="6429388" y="428604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46659"/>
          <a:ext cx="8215371" cy="559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62269"/>
                <a:gridCol w="2714645"/>
              </a:tblGrid>
              <a:tr h="34537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Чеканов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Василий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Демидович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преподаватель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горной механики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Червякова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Нонна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Алексеевна, преподаватель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Александров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Всеволод Иванович, преподаватель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71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трудовую доблесть»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Медали: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«За трудовую доблесть» и «За доблестный труд в ВОВ»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трудовое отличие»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червякова наград.jpg"/>
          <p:cNvPicPr>
            <a:picLocks noChangeAspect="1" noChangeArrowheads="1"/>
          </p:cNvPicPr>
          <p:nvPr/>
        </p:nvPicPr>
        <p:blipFill>
          <a:blip r:embed="rId2"/>
          <a:srcRect l="40635" t="19669" r="33299" b="24264"/>
          <a:stretch>
            <a:fillRect/>
          </a:stretch>
        </p:blipFill>
        <p:spPr bwMode="auto">
          <a:xfrm>
            <a:off x="3643306" y="428604"/>
            <a:ext cx="1918286" cy="3000396"/>
          </a:xfrm>
          <a:prstGeom prst="rect">
            <a:avLst/>
          </a:prstGeom>
          <a:noFill/>
        </p:spPr>
      </p:pic>
      <p:pic>
        <p:nvPicPr>
          <p:cNvPr id="4" name="Рисунок 3" descr="C:\Users\work\Desktop\юбил 175 лет\ФОТО альбом ВСЕХ  Выпус. груп.  09.03.23\1951-1955- 14шт - 06.02\1948-1952 105 вып геологи.jpg"/>
          <p:cNvPicPr/>
          <p:nvPr/>
        </p:nvPicPr>
        <p:blipFill>
          <a:blip r:embed="rId3"/>
          <a:srcRect l="66504" t="34420" r="25054" b="49031"/>
          <a:stretch>
            <a:fillRect/>
          </a:stretch>
        </p:blipFill>
        <p:spPr bwMode="auto">
          <a:xfrm>
            <a:off x="1000100" y="571480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юбил 175 лет\ФОТО альбом ВСЕХ  Выпус. груп.  09.03.23\1951-1955- 14шт - 06.02\1948-1952 105 вып геологи.jpg"/>
          <p:cNvPicPr/>
          <p:nvPr/>
        </p:nvPicPr>
        <p:blipFill>
          <a:blip r:embed="rId3"/>
          <a:srcRect l="31812" t="32720" r="60029" b="50141"/>
          <a:stretch>
            <a:fillRect/>
          </a:stretch>
        </p:blipFill>
        <p:spPr bwMode="auto">
          <a:xfrm>
            <a:off x="6357950" y="500042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910" y="0"/>
          <a:ext cx="8215371" cy="6315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5719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Ложкина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Евдокия Григорьевна, преподаватель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Мишин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Владислав Дмитриевич, преподаватель металлургических дисциплин.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техникума-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Покровская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Анастасия Ивановна,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 инженерной графики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97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трудовое отличие»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трудовое отличие» и др.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Медали: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 трудовое отличие» и 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 др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work\Desktop\ложкина наград.jpg"/>
          <p:cNvPicPr/>
          <p:nvPr/>
        </p:nvPicPr>
        <p:blipFill>
          <a:blip r:embed="rId2" cstate="print"/>
          <a:srcRect l="35596" t="17401" r="36986" b="21806"/>
          <a:stretch>
            <a:fillRect/>
          </a:stretch>
        </p:blipFill>
        <p:spPr bwMode="auto">
          <a:xfrm>
            <a:off x="1000100" y="142852"/>
            <a:ext cx="234315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work\Desktop\Мишин  наград.jpg"/>
          <p:cNvPicPr>
            <a:picLocks noChangeAspect="1" noChangeArrowheads="1"/>
          </p:cNvPicPr>
          <p:nvPr/>
        </p:nvPicPr>
        <p:blipFill>
          <a:blip r:embed="rId3" cstate="print"/>
          <a:srcRect l="34375" t="32809" r="36719" b="5947"/>
          <a:stretch>
            <a:fillRect/>
          </a:stretch>
        </p:blipFill>
        <p:spPr bwMode="auto">
          <a:xfrm>
            <a:off x="3714744" y="214290"/>
            <a:ext cx="2086742" cy="3214710"/>
          </a:xfrm>
          <a:prstGeom prst="rect">
            <a:avLst/>
          </a:prstGeom>
          <a:noFill/>
        </p:spPr>
      </p:pic>
      <p:pic>
        <p:nvPicPr>
          <p:cNvPr id="7" name="Рисунок 6" descr="C:\Users\work\Desktop\покровская награ.jpg"/>
          <p:cNvPicPr/>
          <p:nvPr/>
        </p:nvPicPr>
        <p:blipFill>
          <a:blip r:embed="rId4"/>
          <a:srcRect l="78071" t="14769" r="7935" b="60375"/>
          <a:stretch>
            <a:fillRect/>
          </a:stretch>
        </p:blipFill>
        <p:spPr bwMode="auto">
          <a:xfrm>
            <a:off x="6357950" y="214290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357165"/>
          <a:ext cx="8215371" cy="5675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5719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Гоштейн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Соломон Михайлович,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Зав. ХМО, преподаватель химических дисциплин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Залазинский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Георгий Георгиевич, преподаватель металлургических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Мальцев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Юрий Тимофеевич,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зам. директора по УР, преподаватель технической механики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97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Медаль  «За Победу над Германией»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Медали: « За доблестный труд в ВОВ»,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 др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Медали:» За Победу над Германией», «20 лет победы в ВОВ», « За доблестный труд  к 100-летию  В.И. Ленина» и др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C:\Users\work\Desktop\гоштейн наград.jpg"/>
          <p:cNvPicPr/>
          <p:nvPr/>
        </p:nvPicPr>
        <p:blipFill>
          <a:blip r:embed="rId2" cstate="print"/>
          <a:srcRect l="42972" t="22026" r="31053" b="22687"/>
          <a:stretch>
            <a:fillRect/>
          </a:stretch>
        </p:blipFill>
        <p:spPr bwMode="auto">
          <a:xfrm>
            <a:off x="1071538" y="571480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work\Desktop\залазинский  наград.jpg"/>
          <p:cNvPicPr>
            <a:picLocks noChangeAspect="1" noChangeArrowheads="1"/>
          </p:cNvPicPr>
          <p:nvPr/>
        </p:nvPicPr>
        <p:blipFill>
          <a:blip r:embed="rId3" cstate="print"/>
          <a:srcRect l="36719" t="17766" r="28906" b="17766"/>
          <a:stretch>
            <a:fillRect/>
          </a:stretch>
        </p:blipFill>
        <p:spPr bwMode="auto">
          <a:xfrm>
            <a:off x="3857620" y="571480"/>
            <a:ext cx="2000264" cy="2727633"/>
          </a:xfrm>
          <a:prstGeom prst="rect">
            <a:avLst/>
          </a:prstGeom>
          <a:noFill/>
        </p:spPr>
      </p:pic>
      <p:pic>
        <p:nvPicPr>
          <p:cNvPr id="10" name="Рисунок 9" descr="C:\Users\work\Desktop\мальцев наград.jpg"/>
          <p:cNvPicPr/>
          <p:nvPr/>
        </p:nvPicPr>
        <p:blipFill>
          <a:blip r:embed="rId4" cstate="print"/>
          <a:srcRect l="45056" t="19163" r="27205" b="23129"/>
          <a:stretch>
            <a:fillRect/>
          </a:stretch>
        </p:blipFill>
        <p:spPr bwMode="auto">
          <a:xfrm>
            <a:off x="6286512" y="571480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95778"/>
          <a:ext cx="8215371" cy="612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34475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043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Ситникова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Вера Николаевна,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МЕТО, преподаватель химических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Тихина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Нинель Исааковна,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преподаватель  горных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Литвинов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Александр Иванович, преподаватель электротехнических дисциплин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5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 Знак Почета»,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медаль  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  и др.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Медали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 За доблестный труд в ВОВ»» 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«За трудовую доблесть»,   «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доблестный труд  к 100-летию  В.И. Ленина»,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а также награды КНР и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ДРВ и др.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Орден «Знак Почета» и др.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work\Desktop\ситникова  наград.jpg"/>
          <p:cNvPicPr>
            <a:picLocks noChangeAspect="1" noChangeArrowheads="1"/>
          </p:cNvPicPr>
          <p:nvPr/>
        </p:nvPicPr>
        <p:blipFill>
          <a:blip r:embed="rId2"/>
          <a:srcRect l="49218" t="15617" r="24219" b="29585"/>
          <a:stretch>
            <a:fillRect/>
          </a:stretch>
        </p:blipFill>
        <p:spPr bwMode="auto">
          <a:xfrm>
            <a:off x="785786" y="214290"/>
            <a:ext cx="2286016" cy="3429024"/>
          </a:xfrm>
          <a:prstGeom prst="rect">
            <a:avLst/>
          </a:prstGeom>
          <a:noFill/>
        </p:spPr>
      </p:pic>
      <p:pic>
        <p:nvPicPr>
          <p:cNvPr id="4099" name="Picture 3" descr="C:\Users\work\Desktop\тихина наград.jpg"/>
          <p:cNvPicPr>
            <a:picLocks noChangeAspect="1" noChangeArrowheads="1"/>
          </p:cNvPicPr>
          <p:nvPr/>
        </p:nvPicPr>
        <p:blipFill>
          <a:blip r:embed="rId3"/>
          <a:srcRect l="44531" t="13468" r="28906" b="30660"/>
          <a:stretch>
            <a:fillRect/>
          </a:stretch>
        </p:blipFill>
        <p:spPr bwMode="auto">
          <a:xfrm>
            <a:off x="3643306" y="285728"/>
            <a:ext cx="2148635" cy="3286148"/>
          </a:xfrm>
          <a:prstGeom prst="rect">
            <a:avLst/>
          </a:prstGeom>
          <a:noFill/>
        </p:spPr>
      </p:pic>
      <p:pic>
        <p:nvPicPr>
          <p:cNvPr id="6" name="Рисунок 5" descr="C:\Users\work\AppData\Local\Temp\Rar$DIa0.009\003-2.jpg"/>
          <p:cNvPicPr/>
          <p:nvPr/>
        </p:nvPicPr>
        <p:blipFill>
          <a:blip r:embed="rId4" cstate="print"/>
          <a:srcRect l="48744" t="3373" r="9888" b="6024"/>
          <a:stretch>
            <a:fillRect/>
          </a:stretch>
        </p:blipFill>
        <p:spPr bwMode="auto">
          <a:xfrm>
            <a:off x="6286512" y="214290"/>
            <a:ext cx="207170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600</TotalTime>
  <Words>944</Words>
  <PresentationFormat>Экран (4:3)</PresentationFormat>
  <Paragraphs>187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work</cp:lastModifiedBy>
  <cp:revision>81</cp:revision>
  <dcterms:created xsi:type="dcterms:W3CDTF">2023-03-27T09:05:32Z</dcterms:created>
  <dcterms:modified xsi:type="dcterms:W3CDTF">2023-05-26T05:50:34Z</dcterms:modified>
</cp:coreProperties>
</file>